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Lst>
  <p:notesMasterIdLst>
    <p:notesMasterId r:id="rId26"/>
  </p:notesMasterIdLst>
  <p:handoutMasterIdLst>
    <p:handoutMasterId r:id="rId27"/>
  </p:handoutMasterIdLst>
  <p:sldIdLst>
    <p:sldId id="338" r:id="rId2"/>
    <p:sldId id="323" r:id="rId3"/>
    <p:sldId id="301" r:id="rId4"/>
    <p:sldId id="325" r:id="rId5"/>
    <p:sldId id="326" r:id="rId6"/>
    <p:sldId id="327" r:id="rId7"/>
    <p:sldId id="328" r:id="rId8"/>
    <p:sldId id="329" r:id="rId9"/>
    <p:sldId id="330" r:id="rId10"/>
    <p:sldId id="331" r:id="rId11"/>
    <p:sldId id="332" r:id="rId12"/>
    <p:sldId id="333" r:id="rId13"/>
    <p:sldId id="334" r:id="rId14"/>
    <p:sldId id="335" r:id="rId15"/>
    <p:sldId id="337" r:id="rId16"/>
    <p:sldId id="336" r:id="rId17"/>
    <p:sldId id="339" r:id="rId18"/>
    <p:sldId id="340" r:id="rId19"/>
    <p:sldId id="341" r:id="rId20"/>
    <p:sldId id="342" r:id="rId21"/>
    <p:sldId id="343" r:id="rId22"/>
    <p:sldId id="344" r:id="rId23"/>
    <p:sldId id="345" r:id="rId24"/>
    <p:sldId id="346" r:id="rId25"/>
  </p:sldIdLst>
  <p:sldSz cx="27432000" cy="6858000"/>
  <p:notesSz cx="9236075" cy="7010400"/>
  <p:defaultTextStyle>
    <a:defPPr>
      <a:defRPr lang="en-US"/>
    </a:defPPr>
    <a:lvl1pPr algn="l" rtl="0" fontAlgn="base">
      <a:spcBef>
        <a:spcPct val="0"/>
      </a:spcBef>
      <a:spcAft>
        <a:spcPct val="0"/>
      </a:spcAft>
      <a:defRPr sz="2200" kern="1200">
        <a:solidFill>
          <a:schemeClr val="tx1"/>
        </a:solidFill>
        <a:latin typeface="Arial" charset="0"/>
        <a:ea typeface="+mn-ea"/>
        <a:cs typeface="+mn-cs"/>
      </a:defRPr>
    </a:lvl1pPr>
    <a:lvl2pPr marL="457200" algn="l" rtl="0" fontAlgn="base">
      <a:spcBef>
        <a:spcPct val="0"/>
      </a:spcBef>
      <a:spcAft>
        <a:spcPct val="0"/>
      </a:spcAft>
      <a:defRPr sz="2200" kern="1200">
        <a:solidFill>
          <a:schemeClr val="tx1"/>
        </a:solidFill>
        <a:latin typeface="Arial" charset="0"/>
        <a:ea typeface="+mn-ea"/>
        <a:cs typeface="+mn-cs"/>
      </a:defRPr>
    </a:lvl2pPr>
    <a:lvl3pPr marL="914400" algn="l" rtl="0" fontAlgn="base">
      <a:spcBef>
        <a:spcPct val="0"/>
      </a:spcBef>
      <a:spcAft>
        <a:spcPct val="0"/>
      </a:spcAft>
      <a:defRPr sz="2200" kern="1200">
        <a:solidFill>
          <a:schemeClr val="tx1"/>
        </a:solidFill>
        <a:latin typeface="Arial" charset="0"/>
        <a:ea typeface="+mn-ea"/>
        <a:cs typeface="+mn-cs"/>
      </a:defRPr>
    </a:lvl3pPr>
    <a:lvl4pPr marL="1371600" algn="l" rtl="0" fontAlgn="base">
      <a:spcBef>
        <a:spcPct val="0"/>
      </a:spcBef>
      <a:spcAft>
        <a:spcPct val="0"/>
      </a:spcAft>
      <a:defRPr sz="2200" kern="1200">
        <a:solidFill>
          <a:schemeClr val="tx1"/>
        </a:solidFill>
        <a:latin typeface="Arial" charset="0"/>
        <a:ea typeface="+mn-ea"/>
        <a:cs typeface="+mn-cs"/>
      </a:defRPr>
    </a:lvl4pPr>
    <a:lvl5pPr marL="1828800" algn="l" rtl="0" fontAlgn="base">
      <a:spcBef>
        <a:spcPct val="0"/>
      </a:spcBef>
      <a:spcAft>
        <a:spcPct val="0"/>
      </a:spcAft>
      <a:defRPr sz="2200" kern="1200">
        <a:solidFill>
          <a:schemeClr val="tx1"/>
        </a:solidFill>
        <a:latin typeface="Arial" charset="0"/>
        <a:ea typeface="+mn-ea"/>
        <a:cs typeface="+mn-cs"/>
      </a:defRPr>
    </a:lvl5pPr>
    <a:lvl6pPr marL="2286000" algn="l" defTabSz="914400" rtl="0" eaLnBrk="1" latinLnBrk="0" hangingPunct="1">
      <a:defRPr sz="2200" kern="1200">
        <a:solidFill>
          <a:schemeClr val="tx1"/>
        </a:solidFill>
        <a:latin typeface="Arial" charset="0"/>
        <a:ea typeface="+mn-ea"/>
        <a:cs typeface="+mn-cs"/>
      </a:defRPr>
    </a:lvl6pPr>
    <a:lvl7pPr marL="2743200" algn="l" defTabSz="914400" rtl="0" eaLnBrk="1" latinLnBrk="0" hangingPunct="1">
      <a:defRPr sz="2200" kern="1200">
        <a:solidFill>
          <a:schemeClr val="tx1"/>
        </a:solidFill>
        <a:latin typeface="Arial" charset="0"/>
        <a:ea typeface="+mn-ea"/>
        <a:cs typeface="+mn-cs"/>
      </a:defRPr>
    </a:lvl7pPr>
    <a:lvl8pPr marL="3200400" algn="l" defTabSz="914400" rtl="0" eaLnBrk="1" latinLnBrk="0" hangingPunct="1">
      <a:defRPr sz="2200" kern="1200">
        <a:solidFill>
          <a:schemeClr val="tx1"/>
        </a:solidFill>
        <a:latin typeface="Arial" charset="0"/>
        <a:ea typeface="+mn-ea"/>
        <a:cs typeface="+mn-cs"/>
      </a:defRPr>
    </a:lvl8pPr>
    <a:lvl9pPr marL="3657600" algn="l" defTabSz="914400" rtl="0" eaLnBrk="1" latinLnBrk="0" hangingPunct="1">
      <a:defRPr sz="22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897"/>
    <a:srgbClr val="E8ECF1"/>
    <a:srgbClr val="2F5897"/>
    <a:srgbClr val="FF0000"/>
    <a:srgbClr val="3E6EDA"/>
    <a:srgbClr val="7598E5"/>
    <a:srgbClr val="5883DF"/>
    <a:srgbClr val="8FABE9"/>
    <a:srgbClr val="DFE52C"/>
    <a:srgbClr val="1E2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320" autoAdjust="0"/>
    <p:restoredTop sz="83333" autoAdjust="0"/>
  </p:normalViewPr>
  <p:slideViewPr>
    <p:cSldViewPr>
      <p:cViewPr varScale="1">
        <p:scale>
          <a:sx n="40" d="100"/>
          <a:sy n="40" d="100"/>
        </p:scale>
        <p:origin x="-144" y="-1290"/>
      </p:cViewPr>
      <p:guideLst>
        <p:guide orient="horz" pos="2160"/>
        <p:guide pos="86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ata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ata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ata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ata1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2.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diagrams/_rels/data1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2.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diagrams/_rels/data1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2.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diagrams/_rels/data1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2.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diagrams/_rels/data1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2.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diagrams/_rels/data1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2.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ata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ata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ata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ata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ata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ata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ata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2.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2.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2.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2.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2.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2.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rawing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494772-51F8-41FA-A629-1D0EACE3D47A}" type="doc">
      <dgm:prSet loTypeId="urn:microsoft.com/office/officeart/2005/8/layout/vList3" loCatId="picture" qsTypeId="urn:microsoft.com/office/officeart/2009/2/quickstyle/3d8" qsCatId="3D" csTypeId="urn:microsoft.com/office/officeart/2005/8/colors/accent5_2" csCatId="accent5" phldr="1"/>
      <dgm:spPr/>
    </dgm:pt>
    <dgm:pt modelId="{0CB84A83-FD7C-42B9-9BD4-E2797D5E6D32}">
      <dgm:prSet phldrT="[Text]" custT="1"/>
      <dgm:spPr>
        <a:solidFill>
          <a:schemeClr val="bg1">
            <a:lumMod val="75000"/>
          </a:schemeClr>
        </a:solidFill>
      </dgm:spPr>
      <dgm:t>
        <a:bodyPr/>
        <a:lstStyle/>
        <a:p>
          <a:pPr algn="l"/>
          <a:r>
            <a:rPr lang="en-US" sz="1400" b="1" dirty="0" smtClean="0">
              <a:solidFill>
                <a:schemeClr val="tx1"/>
              </a:solidFill>
            </a:rPr>
            <a:t>PROJECT BACKGROUND</a:t>
          </a:r>
          <a:endParaRPr lang="en-US" sz="1400" b="1" dirty="0">
            <a:solidFill>
              <a:schemeClr val="tx1"/>
            </a:solidFill>
          </a:endParaRPr>
        </a:p>
      </dgm:t>
    </dgm:pt>
    <dgm:pt modelId="{8DC30B41-E751-4F08-90C8-1677E061E723}" type="parTrans" cxnId="{A6201D0C-AA56-4E39-9B53-965A04E0CC1D}">
      <dgm:prSet/>
      <dgm:spPr/>
      <dgm:t>
        <a:bodyPr/>
        <a:lstStyle/>
        <a:p>
          <a:endParaRPr lang="en-US" sz="1400" b="1">
            <a:solidFill>
              <a:schemeClr val="bg2"/>
            </a:solidFill>
          </a:endParaRPr>
        </a:p>
      </dgm:t>
    </dgm:pt>
    <dgm:pt modelId="{B9C960FC-CCFB-4E12-8600-1F20AE7F4C45}" type="sibTrans" cxnId="{A6201D0C-AA56-4E39-9B53-965A04E0CC1D}">
      <dgm:prSet/>
      <dgm:spPr/>
      <dgm:t>
        <a:bodyPr/>
        <a:lstStyle/>
        <a:p>
          <a:endParaRPr lang="en-US" sz="1400" b="1">
            <a:solidFill>
              <a:schemeClr val="bg2"/>
            </a:solidFill>
          </a:endParaRPr>
        </a:p>
      </dgm:t>
    </dgm:pt>
    <dgm:pt modelId="{95062CF5-D494-4799-8DE7-A60C3BFBEAE8}">
      <dgm:prSet phldrT="[Text]" custT="1"/>
      <dgm:spPr>
        <a:solidFill>
          <a:srgbClr val="2F5897"/>
        </a:solidFill>
      </dgm:spPr>
      <dgm:t>
        <a:bodyPr/>
        <a:lstStyle/>
        <a:p>
          <a:pPr algn="l"/>
          <a:r>
            <a:rPr lang="en-US" sz="1400" b="1" dirty="0" smtClean="0">
              <a:solidFill>
                <a:schemeClr val="bg1"/>
              </a:solidFill>
            </a:rPr>
            <a:t>RESEARCH TOPIC: MATERIAL TRACKING</a:t>
          </a:r>
          <a:endParaRPr lang="en-US" sz="1400" b="1" dirty="0">
            <a:solidFill>
              <a:schemeClr val="bg1"/>
            </a:solidFill>
          </a:endParaRPr>
        </a:p>
      </dgm:t>
    </dgm:pt>
    <dgm:pt modelId="{2D73180F-5C6B-4685-8284-1781F27832E5}" type="parTrans" cxnId="{5A2F5412-61AC-4F6A-B1F2-68D914827AFF}">
      <dgm:prSet/>
      <dgm:spPr/>
      <dgm:t>
        <a:bodyPr/>
        <a:lstStyle/>
        <a:p>
          <a:endParaRPr lang="en-US" sz="1400"/>
        </a:p>
      </dgm:t>
    </dgm:pt>
    <dgm:pt modelId="{1F4A7B31-2602-4ECE-BA99-488A45DCCF29}" type="sibTrans" cxnId="{5A2F5412-61AC-4F6A-B1F2-68D914827AFF}">
      <dgm:prSet/>
      <dgm:spPr/>
      <dgm:t>
        <a:bodyPr/>
        <a:lstStyle/>
        <a:p>
          <a:endParaRPr lang="en-US" sz="1400"/>
        </a:p>
      </dgm:t>
    </dgm:pt>
    <dgm:pt modelId="{1F453E7B-1FC5-45B5-9240-1DDDE1B06F7D}">
      <dgm:prSet phldrT="[Text]" custT="1"/>
      <dgm:spPr>
        <a:solidFill>
          <a:srgbClr val="2F5897"/>
        </a:solidFill>
      </dgm:spPr>
      <dgm:t>
        <a:bodyPr/>
        <a:lstStyle/>
        <a:p>
          <a:pPr algn="l"/>
          <a:r>
            <a:rPr lang="en-US" sz="1400" b="1" dirty="0" smtClean="0">
              <a:solidFill>
                <a:schemeClr val="bg1"/>
              </a:solidFill>
            </a:rPr>
            <a:t>ANALYSIS #1: GUIDED FORMWORK TO SELF CLIMBING</a:t>
          </a:r>
          <a:endParaRPr lang="en-US" sz="1400" b="1" dirty="0">
            <a:solidFill>
              <a:schemeClr val="bg1"/>
            </a:solidFill>
          </a:endParaRPr>
        </a:p>
      </dgm:t>
    </dgm:pt>
    <dgm:pt modelId="{C5B91E85-9686-48E9-A0ED-1C32084EE6C5}" type="parTrans" cxnId="{0072F1E2-4E40-4409-95E6-79614F23C80C}">
      <dgm:prSet/>
      <dgm:spPr/>
      <dgm:t>
        <a:bodyPr/>
        <a:lstStyle/>
        <a:p>
          <a:endParaRPr lang="en-US" sz="1400"/>
        </a:p>
      </dgm:t>
    </dgm:pt>
    <dgm:pt modelId="{B35250C3-0581-4B0A-A781-80BD72EE16D9}" type="sibTrans" cxnId="{0072F1E2-4E40-4409-95E6-79614F23C80C}">
      <dgm:prSet/>
      <dgm:spPr/>
      <dgm:t>
        <a:bodyPr/>
        <a:lstStyle/>
        <a:p>
          <a:endParaRPr lang="en-US" sz="1400"/>
        </a:p>
      </dgm:t>
    </dgm:pt>
    <dgm:pt modelId="{0EFFA680-BD25-449B-9965-41BB8777B5D6}">
      <dgm:prSet phldrT="[Text]" custT="1"/>
      <dgm:spPr>
        <a:solidFill>
          <a:srgbClr val="2F5897"/>
        </a:solidFill>
      </dgm:spPr>
      <dgm:t>
        <a:bodyPr/>
        <a:lstStyle/>
        <a:p>
          <a:pPr algn="l"/>
          <a:r>
            <a:rPr lang="en-US" sz="1400" b="1" dirty="0" smtClean="0">
              <a:solidFill>
                <a:schemeClr val="bg1"/>
              </a:solidFill>
            </a:rPr>
            <a:t>ANALYSIS #2:  PHOTOVOLTAIC CURTAIN WALL</a:t>
          </a:r>
          <a:endParaRPr lang="en-US" sz="1400" b="1" dirty="0">
            <a:solidFill>
              <a:schemeClr val="bg1"/>
            </a:solidFill>
          </a:endParaRPr>
        </a:p>
      </dgm:t>
    </dgm:pt>
    <dgm:pt modelId="{E12A53F6-C023-4511-9393-AD9425477C5A}" type="parTrans" cxnId="{288DDD18-8916-407F-BAB7-6E92D8813C82}">
      <dgm:prSet/>
      <dgm:spPr/>
      <dgm:t>
        <a:bodyPr/>
        <a:lstStyle/>
        <a:p>
          <a:endParaRPr lang="en-US" sz="1400"/>
        </a:p>
      </dgm:t>
    </dgm:pt>
    <dgm:pt modelId="{3C546423-6899-4E3A-A53C-730BAD6E2A7B}" type="sibTrans" cxnId="{288DDD18-8916-407F-BAB7-6E92D8813C82}">
      <dgm:prSet/>
      <dgm:spPr/>
      <dgm:t>
        <a:bodyPr/>
        <a:lstStyle/>
        <a:p>
          <a:endParaRPr lang="en-US" sz="1400"/>
        </a:p>
      </dgm:t>
    </dgm:pt>
    <dgm:pt modelId="{CE84DEC4-3D98-4907-96D6-DAA356E2F5AB}">
      <dgm:prSet phldrT="[Text]" custT="1"/>
      <dgm:spPr>
        <a:solidFill>
          <a:srgbClr val="2F5897"/>
        </a:solidFill>
      </dgm:spPr>
      <dgm:t>
        <a:bodyPr/>
        <a:lstStyle/>
        <a:p>
          <a:pPr algn="l"/>
          <a:r>
            <a:rPr lang="en-US" sz="1400" b="1" dirty="0" smtClean="0">
              <a:solidFill>
                <a:schemeClr val="bg1"/>
              </a:solidFill>
            </a:rPr>
            <a:t>ANALYSIS #3: SIPS</a:t>
          </a:r>
          <a:endParaRPr lang="en-US" sz="1400" b="1" dirty="0">
            <a:solidFill>
              <a:schemeClr val="bg1"/>
            </a:solidFill>
          </a:endParaRPr>
        </a:p>
      </dgm:t>
    </dgm:pt>
    <dgm:pt modelId="{DCEEF366-1D49-4B00-8F34-849F9B97CC47}" type="parTrans" cxnId="{488B8396-B415-42FF-B386-F59734D1C519}">
      <dgm:prSet/>
      <dgm:spPr/>
      <dgm:t>
        <a:bodyPr/>
        <a:lstStyle/>
        <a:p>
          <a:endParaRPr lang="en-US" sz="1400"/>
        </a:p>
      </dgm:t>
    </dgm:pt>
    <dgm:pt modelId="{519C4098-1F70-43E1-8A9D-3D6B4A0881DC}" type="sibTrans" cxnId="{488B8396-B415-42FF-B386-F59734D1C519}">
      <dgm:prSet/>
      <dgm:spPr/>
      <dgm:t>
        <a:bodyPr/>
        <a:lstStyle/>
        <a:p>
          <a:endParaRPr lang="en-US" sz="1400"/>
        </a:p>
      </dgm:t>
    </dgm:pt>
    <dgm:pt modelId="{2E46F48D-FA2C-4245-9B67-D23D21FB32D3}">
      <dgm:prSet phldrT="[Text]" custT="1"/>
      <dgm:spPr>
        <a:solidFill>
          <a:srgbClr val="2F5897"/>
        </a:solidFill>
      </dgm:spPr>
      <dgm:t>
        <a:bodyPr/>
        <a:lstStyle/>
        <a:p>
          <a:pPr algn="l"/>
          <a:r>
            <a:rPr lang="en-US" sz="1400" b="1" dirty="0" smtClean="0">
              <a:solidFill>
                <a:schemeClr val="bg1"/>
              </a:solidFill>
            </a:rPr>
            <a:t>CONCLUSIONS</a:t>
          </a:r>
          <a:endParaRPr lang="en-US" sz="1400" b="1" dirty="0">
            <a:solidFill>
              <a:schemeClr val="bg1"/>
            </a:solidFill>
          </a:endParaRPr>
        </a:p>
      </dgm:t>
    </dgm:pt>
    <dgm:pt modelId="{46A3CCBF-7E9C-4E5C-B53B-C046CCED3B8A}" type="parTrans" cxnId="{1491DEC7-1A15-4A47-9CAF-E1C11D3E9AD6}">
      <dgm:prSet/>
      <dgm:spPr/>
      <dgm:t>
        <a:bodyPr/>
        <a:lstStyle/>
        <a:p>
          <a:endParaRPr lang="en-US" sz="1400"/>
        </a:p>
      </dgm:t>
    </dgm:pt>
    <dgm:pt modelId="{AF16590D-5379-43DB-9378-66F9E6F8E3F5}" type="sibTrans" cxnId="{1491DEC7-1A15-4A47-9CAF-E1C11D3E9AD6}">
      <dgm:prSet/>
      <dgm:spPr/>
      <dgm:t>
        <a:bodyPr/>
        <a:lstStyle/>
        <a:p>
          <a:endParaRPr lang="en-US" sz="1400"/>
        </a:p>
      </dgm:t>
    </dgm:pt>
    <dgm:pt modelId="{A7DF691B-3D9C-465A-BE8A-55622A47FA4D}">
      <dgm:prSet phldrT="[Text]" custT="1"/>
      <dgm:spPr>
        <a:solidFill>
          <a:schemeClr val="bg1">
            <a:lumMod val="75000"/>
          </a:schemeClr>
        </a:solidFill>
      </dgm:spPr>
      <dgm:t>
        <a:bodyPr/>
        <a:lstStyle/>
        <a:p>
          <a:pPr algn="l"/>
          <a:r>
            <a:rPr lang="en-US" sz="1400" b="1" dirty="0" smtClean="0">
              <a:solidFill>
                <a:schemeClr val="tx1"/>
              </a:solidFill>
              <a:effectLst/>
            </a:rPr>
            <a:t>BUILDING PARAMETERS</a:t>
          </a:r>
          <a:endParaRPr lang="en-US" sz="1400" b="1" dirty="0">
            <a:solidFill>
              <a:schemeClr val="tx1"/>
            </a:solidFill>
            <a:effectLst/>
          </a:endParaRPr>
        </a:p>
      </dgm:t>
    </dgm:pt>
    <dgm:pt modelId="{C19CAC72-0481-43D9-AAF6-74ECDBF3F566}" type="parTrans" cxnId="{E29CEE82-4A45-4EA5-8CE5-25C31FCF1023}">
      <dgm:prSet/>
      <dgm:spPr/>
      <dgm:t>
        <a:bodyPr/>
        <a:lstStyle/>
        <a:p>
          <a:endParaRPr lang="en-US" sz="1400"/>
        </a:p>
      </dgm:t>
    </dgm:pt>
    <dgm:pt modelId="{6454546C-F632-4E68-8680-13EFA0560BA9}" type="sibTrans" cxnId="{E29CEE82-4A45-4EA5-8CE5-25C31FCF1023}">
      <dgm:prSet/>
      <dgm:spPr/>
      <dgm:t>
        <a:bodyPr/>
        <a:lstStyle/>
        <a:p>
          <a:endParaRPr lang="en-US" sz="1400"/>
        </a:p>
      </dgm:t>
    </dgm:pt>
    <dgm:pt modelId="{7528B67A-121A-4AB6-B34E-2EAB2690700F}">
      <dgm:prSet phldrT="[Text]" custT="1"/>
      <dgm:spPr>
        <a:solidFill>
          <a:srgbClr val="2F5897">
            <a:alpha val="84706"/>
          </a:srgbClr>
        </a:solidFill>
      </dgm:spPr>
      <dgm:t>
        <a:bodyPr/>
        <a:lstStyle/>
        <a:p>
          <a:pPr algn="l"/>
          <a:r>
            <a:rPr lang="en-US" sz="1400" b="1" dirty="0" smtClean="0">
              <a:solidFill>
                <a:schemeClr val="bg1"/>
              </a:solidFill>
            </a:rPr>
            <a:t>ACKNOWLEGEMENTS</a:t>
          </a:r>
          <a:endParaRPr lang="en-US" sz="1400" b="1" dirty="0">
            <a:solidFill>
              <a:schemeClr val="bg1"/>
            </a:solidFill>
          </a:endParaRPr>
        </a:p>
      </dgm:t>
    </dgm:pt>
    <dgm:pt modelId="{7032635F-FD13-47A5-9A75-C75ADF4B0643}" type="sibTrans" cxnId="{6D0A8831-ABDA-42E8-A865-48C92277E206}">
      <dgm:prSet/>
      <dgm:spPr/>
      <dgm:t>
        <a:bodyPr/>
        <a:lstStyle/>
        <a:p>
          <a:endParaRPr lang="en-US" sz="1400"/>
        </a:p>
      </dgm:t>
    </dgm:pt>
    <dgm:pt modelId="{2853ECAC-B458-42D1-AC4D-4DECF024196E}" type="parTrans" cxnId="{6D0A8831-ABDA-42E8-A865-48C92277E206}">
      <dgm:prSet/>
      <dgm:spPr/>
      <dgm:t>
        <a:bodyPr/>
        <a:lstStyle/>
        <a:p>
          <a:endParaRPr lang="en-US" sz="1400"/>
        </a:p>
      </dgm:t>
    </dgm:pt>
    <dgm:pt modelId="{89479BE1-631A-4E7A-8407-9B044F8CFB1B}" type="pres">
      <dgm:prSet presAssocID="{AA494772-51F8-41FA-A629-1D0EACE3D47A}" presName="linearFlow" presStyleCnt="0">
        <dgm:presLayoutVars>
          <dgm:dir/>
          <dgm:resizeHandles val="exact"/>
        </dgm:presLayoutVars>
      </dgm:prSet>
      <dgm:spPr/>
    </dgm:pt>
    <dgm:pt modelId="{81E3CC3D-59E1-4182-BEF5-C0A7C8C7AD49}" type="pres">
      <dgm:prSet presAssocID="{0CB84A83-FD7C-42B9-9BD4-E2797D5E6D32}" presName="composite" presStyleCnt="0"/>
      <dgm:spPr/>
    </dgm:pt>
    <dgm:pt modelId="{0FF346C6-8CE5-44DF-AD57-8D51F65DE273}" type="pres">
      <dgm:prSet presAssocID="{0CB84A83-FD7C-42B9-9BD4-E2797D5E6D32}" presName="imgShp" presStyleLbl="fgImgPlace1" presStyleIdx="0" presStyleCnt="8"/>
      <dgm:spPr>
        <a:blipFill rotWithShape="1">
          <a:blip xmlns:r="http://schemas.openxmlformats.org/officeDocument/2006/relationships" r:embed="rId1"/>
          <a:stretch>
            <a:fillRect/>
          </a:stretch>
        </a:blipFill>
      </dgm:spPr>
    </dgm:pt>
    <dgm:pt modelId="{FB575F92-F8B8-4427-98FB-FF958EE63141}" type="pres">
      <dgm:prSet presAssocID="{0CB84A83-FD7C-42B9-9BD4-E2797D5E6D32}" presName="txShp" presStyleLbl="node1" presStyleIdx="0" presStyleCnt="8">
        <dgm:presLayoutVars>
          <dgm:bulletEnabled val="1"/>
        </dgm:presLayoutVars>
      </dgm:prSet>
      <dgm:spPr/>
      <dgm:t>
        <a:bodyPr/>
        <a:lstStyle/>
        <a:p>
          <a:endParaRPr lang="en-US"/>
        </a:p>
      </dgm:t>
    </dgm:pt>
    <dgm:pt modelId="{176DBA4F-1481-4BC7-90B3-B3B218503AA8}" type="pres">
      <dgm:prSet presAssocID="{B9C960FC-CCFB-4E12-8600-1F20AE7F4C45}" presName="spacing" presStyleCnt="0"/>
      <dgm:spPr/>
    </dgm:pt>
    <dgm:pt modelId="{30D10974-B4CA-4F12-A21C-26AE02AC4E3C}" type="pres">
      <dgm:prSet presAssocID="{A7DF691B-3D9C-465A-BE8A-55622A47FA4D}" presName="composite" presStyleCnt="0"/>
      <dgm:spPr/>
    </dgm:pt>
    <dgm:pt modelId="{6EB2B1D2-8E73-40CE-A880-25CB6D2A5A2F}" type="pres">
      <dgm:prSet presAssocID="{A7DF691B-3D9C-465A-BE8A-55622A47FA4D}" presName="imgShp" presStyleLbl="fgImgPlace1" presStyleIdx="1" presStyleCnt="8" custLinFactNeighborX="87224"/>
      <dgm:spPr>
        <a:noFill/>
      </dgm:spPr>
    </dgm:pt>
    <dgm:pt modelId="{E0D2C17D-FD9A-44E0-963C-CC911FFD47F7}" type="pres">
      <dgm:prSet presAssocID="{A7DF691B-3D9C-465A-BE8A-55622A47FA4D}" presName="txShp" presStyleLbl="node1" presStyleIdx="1" presStyleCnt="8" custLinFactNeighborX="12726" custLinFactNeighborY="141">
        <dgm:presLayoutVars>
          <dgm:bulletEnabled val="1"/>
        </dgm:presLayoutVars>
      </dgm:prSet>
      <dgm:spPr/>
      <dgm:t>
        <a:bodyPr/>
        <a:lstStyle/>
        <a:p>
          <a:endParaRPr lang="en-US"/>
        </a:p>
      </dgm:t>
    </dgm:pt>
    <dgm:pt modelId="{F1218634-94A7-4142-9418-885AEDBF8074}" type="pres">
      <dgm:prSet presAssocID="{6454546C-F632-4E68-8680-13EFA0560BA9}" presName="spacing" presStyleCnt="0"/>
      <dgm:spPr/>
    </dgm:pt>
    <dgm:pt modelId="{5C9298E8-1B07-41D7-B1B7-2B0C00EDF3E5}" type="pres">
      <dgm:prSet presAssocID="{95062CF5-D494-4799-8DE7-A60C3BFBEAE8}" presName="composite" presStyleCnt="0"/>
      <dgm:spPr/>
    </dgm:pt>
    <dgm:pt modelId="{EDD98A75-BB57-4A13-9565-3757E2449B2B}" type="pres">
      <dgm:prSet presAssocID="{95062CF5-D494-4799-8DE7-A60C3BFBEAE8}" presName="imgShp" presStyleLbl="fgImgPlace1" presStyleIdx="2" presStyleCnt="8" custLinFactNeighborX="3747"/>
      <dgm:spPr>
        <a:blipFill rotWithShape="1">
          <a:blip xmlns:r="http://schemas.openxmlformats.org/officeDocument/2006/relationships" r:embed="rId2"/>
          <a:stretch>
            <a:fillRect/>
          </a:stretch>
        </a:blipFill>
      </dgm:spPr>
    </dgm:pt>
    <dgm:pt modelId="{7DB00E70-CADC-4A84-91F8-3C6525887A7A}" type="pres">
      <dgm:prSet presAssocID="{95062CF5-D494-4799-8DE7-A60C3BFBEAE8}" presName="txShp" presStyleLbl="node1" presStyleIdx="2" presStyleCnt="8" custLinFactNeighborX="-55">
        <dgm:presLayoutVars>
          <dgm:bulletEnabled val="1"/>
        </dgm:presLayoutVars>
      </dgm:prSet>
      <dgm:spPr/>
      <dgm:t>
        <a:bodyPr/>
        <a:lstStyle/>
        <a:p>
          <a:endParaRPr lang="en-US"/>
        </a:p>
      </dgm:t>
    </dgm:pt>
    <dgm:pt modelId="{D512CD32-60DB-49CA-AF57-B62D2036D288}" type="pres">
      <dgm:prSet presAssocID="{1F4A7B31-2602-4ECE-BA99-488A45DCCF29}" presName="spacing" presStyleCnt="0"/>
      <dgm:spPr/>
    </dgm:pt>
    <dgm:pt modelId="{9DE22313-A473-4755-BF0C-D48303A663F2}" type="pres">
      <dgm:prSet presAssocID="{1F453E7B-1FC5-45B5-9240-1DDDE1B06F7D}" presName="composite" presStyleCnt="0"/>
      <dgm:spPr/>
    </dgm:pt>
    <dgm:pt modelId="{490F44A3-3D4B-4ACB-9DFE-AF450E816369}" type="pres">
      <dgm:prSet presAssocID="{1F453E7B-1FC5-45B5-9240-1DDDE1B06F7D}" presName="imgShp" presStyleLbl="fgImgPlace1" presStyleIdx="3" presStyleCnt="8"/>
      <dgm:spPr>
        <a:blipFill rotWithShape="1">
          <a:blip xmlns:r="http://schemas.openxmlformats.org/officeDocument/2006/relationships" r:embed="rId3"/>
          <a:stretch>
            <a:fillRect/>
          </a:stretch>
        </a:blipFill>
      </dgm:spPr>
    </dgm:pt>
    <dgm:pt modelId="{C5A34865-A4AC-46BA-97CB-D54A89D25368}" type="pres">
      <dgm:prSet presAssocID="{1F453E7B-1FC5-45B5-9240-1DDDE1B06F7D}" presName="txShp" presStyleLbl="node1" presStyleIdx="3" presStyleCnt="8">
        <dgm:presLayoutVars>
          <dgm:bulletEnabled val="1"/>
        </dgm:presLayoutVars>
      </dgm:prSet>
      <dgm:spPr/>
      <dgm:t>
        <a:bodyPr/>
        <a:lstStyle/>
        <a:p>
          <a:endParaRPr lang="en-US"/>
        </a:p>
      </dgm:t>
    </dgm:pt>
    <dgm:pt modelId="{F841D8B0-6513-4C6A-A12C-4A4649B80FD0}" type="pres">
      <dgm:prSet presAssocID="{B35250C3-0581-4B0A-A781-80BD72EE16D9}" presName="spacing" presStyleCnt="0"/>
      <dgm:spPr/>
    </dgm:pt>
    <dgm:pt modelId="{797C1E4B-5C7A-461F-8CF3-E33F8F988364}" type="pres">
      <dgm:prSet presAssocID="{0EFFA680-BD25-449B-9965-41BB8777B5D6}" presName="composite" presStyleCnt="0"/>
      <dgm:spPr/>
    </dgm:pt>
    <dgm:pt modelId="{35E28BDC-C5C1-4575-8828-4450CDB8A803}" type="pres">
      <dgm:prSet presAssocID="{0EFFA680-BD25-449B-9965-41BB8777B5D6}" presName="imgShp" presStyleLbl="fgImgPlace1" presStyleIdx="4" presStyleCnt="8"/>
      <dgm:spPr>
        <a:blipFill rotWithShape="1">
          <a:blip xmlns:r="http://schemas.openxmlformats.org/officeDocument/2006/relationships" r:embed="rId4"/>
          <a:stretch>
            <a:fillRect/>
          </a:stretch>
        </a:blipFill>
      </dgm:spPr>
    </dgm:pt>
    <dgm:pt modelId="{CAE0A20F-01F0-4F31-8B7B-0E2761B6BBA5}" type="pres">
      <dgm:prSet presAssocID="{0EFFA680-BD25-449B-9965-41BB8777B5D6}" presName="txShp" presStyleLbl="node1" presStyleIdx="4" presStyleCnt="8">
        <dgm:presLayoutVars>
          <dgm:bulletEnabled val="1"/>
        </dgm:presLayoutVars>
      </dgm:prSet>
      <dgm:spPr/>
      <dgm:t>
        <a:bodyPr/>
        <a:lstStyle/>
        <a:p>
          <a:endParaRPr lang="en-US"/>
        </a:p>
      </dgm:t>
    </dgm:pt>
    <dgm:pt modelId="{02F75684-8A56-4A2B-A0AB-5649B18B0196}" type="pres">
      <dgm:prSet presAssocID="{3C546423-6899-4E3A-A53C-730BAD6E2A7B}" presName="spacing" presStyleCnt="0"/>
      <dgm:spPr/>
    </dgm:pt>
    <dgm:pt modelId="{47F7B467-CF20-4D1F-A989-613DFA71CC13}" type="pres">
      <dgm:prSet presAssocID="{CE84DEC4-3D98-4907-96D6-DAA356E2F5AB}" presName="composite" presStyleCnt="0"/>
      <dgm:spPr/>
    </dgm:pt>
    <dgm:pt modelId="{7E6D4F60-9FBF-4657-AC03-6899FA79FF46}" type="pres">
      <dgm:prSet presAssocID="{CE84DEC4-3D98-4907-96D6-DAA356E2F5AB}" presName="imgShp" presStyleLbl="fgImgPlace1" presStyleIdx="5" presStyleCnt="8"/>
      <dgm:spPr>
        <a:blipFill rotWithShape="1">
          <a:blip xmlns:r="http://schemas.openxmlformats.org/officeDocument/2006/relationships" r:embed="rId5"/>
          <a:stretch>
            <a:fillRect/>
          </a:stretch>
        </a:blipFill>
      </dgm:spPr>
    </dgm:pt>
    <dgm:pt modelId="{028D8863-9101-46BE-9200-DB39903C8097}" type="pres">
      <dgm:prSet presAssocID="{CE84DEC4-3D98-4907-96D6-DAA356E2F5AB}" presName="txShp" presStyleLbl="node1" presStyleIdx="5" presStyleCnt="8">
        <dgm:presLayoutVars>
          <dgm:bulletEnabled val="1"/>
        </dgm:presLayoutVars>
      </dgm:prSet>
      <dgm:spPr/>
      <dgm:t>
        <a:bodyPr/>
        <a:lstStyle/>
        <a:p>
          <a:endParaRPr lang="en-US"/>
        </a:p>
      </dgm:t>
    </dgm:pt>
    <dgm:pt modelId="{B74DA89E-0C06-4FF5-AD7B-331227FC6306}" type="pres">
      <dgm:prSet presAssocID="{519C4098-1F70-43E1-8A9D-3D6B4A0881DC}" presName="spacing" presStyleCnt="0"/>
      <dgm:spPr/>
    </dgm:pt>
    <dgm:pt modelId="{40FA6DB5-118D-4CCF-939E-25B0156C80AD}" type="pres">
      <dgm:prSet presAssocID="{2E46F48D-FA2C-4245-9B67-D23D21FB32D3}" presName="composite" presStyleCnt="0"/>
      <dgm:spPr/>
    </dgm:pt>
    <dgm:pt modelId="{9DBA9961-2298-45FE-B082-C7424AA54604}" type="pres">
      <dgm:prSet presAssocID="{2E46F48D-FA2C-4245-9B67-D23D21FB32D3}" presName="imgShp" presStyleLbl="fgImgPlace1" presStyleIdx="6" presStyleCnt="8"/>
      <dgm:spPr>
        <a:blipFill rotWithShape="1">
          <a:blip xmlns:r="http://schemas.openxmlformats.org/officeDocument/2006/relationships" r:embed="rId6"/>
          <a:stretch>
            <a:fillRect/>
          </a:stretch>
        </a:blipFill>
      </dgm:spPr>
      <dgm:t>
        <a:bodyPr/>
        <a:lstStyle/>
        <a:p>
          <a:endParaRPr lang="en-US"/>
        </a:p>
      </dgm:t>
    </dgm:pt>
    <dgm:pt modelId="{5BD11423-4548-4BF9-B519-555B8BEE3869}" type="pres">
      <dgm:prSet presAssocID="{2E46F48D-FA2C-4245-9B67-D23D21FB32D3}" presName="txShp" presStyleLbl="node1" presStyleIdx="6" presStyleCnt="8">
        <dgm:presLayoutVars>
          <dgm:bulletEnabled val="1"/>
        </dgm:presLayoutVars>
      </dgm:prSet>
      <dgm:spPr/>
      <dgm:t>
        <a:bodyPr/>
        <a:lstStyle/>
        <a:p>
          <a:endParaRPr lang="en-US"/>
        </a:p>
      </dgm:t>
    </dgm:pt>
    <dgm:pt modelId="{0D82C1EB-9BFC-4091-A756-B2BF9FC8A758}" type="pres">
      <dgm:prSet presAssocID="{AF16590D-5379-43DB-9378-66F9E6F8E3F5}" presName="spacing" presStyleCnt="0"/>
      <dgm:spPr/>
    </dgm:pt>
    <dgm:pt modelId="{7BB54F4E-1290-4715-B6A5-DF8BBEF40126}" type="pres">
      <dgm:prSet presAssocID="{7528B67A-121A-4AB6-B34E-2EAB2690700F}" presName="composite" presStyleCnt="0"/>
      <dgm:spPr/>
    </dgm:pt>
    <dgm:pt modelId="{9A16698E-8927-4B89-AC7F-0C74980FF920}" type="pres">
      <dgm:prSet presAssocID="{7528B67A-121A-4AB6-B34E-2EAB2690700F}" presName="imgShp" presStyleLbl="fgImgPlace1" presStyleIdx="7" presStyleCnt="8"/>
      <dgm:spPr>
        <a:blipFill rotWithShape="1">
          <a:blip xmlns:r="http://schemas.openxmlformats.org/officeDocument/2006/relationships" r:embed="rId7"/>
          <a:stretch>
            <a:fillRect/>
          </a:stretch>
        </a:blipFill>
      </dgm:spPr>
    </dgm:pt>
    <dgm:pt modelId="{EF66276B-9CAD-41BE-8196-81421F220AD3}" type="pres">
      <dgm:prSet presAssocID="{7528B67A-121A-4AB6-B34E-2EAB2690700F}" presName="txShp" presStyleLbl="node1" presStyleIdx="7" presStyleCnt="8">
        <dgm:presLayoutVars>
          <dgm:bulletEnabled val="1"/>
        </dgm:presLayoutVars>
      </dgm:prSet>
      <dgm:spPr/>
      <dgm:t>
        <a:bodyPr/>
        <a:lstStyle/>
        <a:p>
          <a:endParaRPr lang="en-US"/>
        </a:p>
      </dgm:t>
    </dgm:pt>
  </dgm:ptLst>
  <dgm:cxnLst>
    <dgm:cxn modelId="{E30AC806-A919-44DC-96BA-EE54E00DA9F1}" type="presOf" srcId="{7528B67A-121A-4AB6-B34E-2EAB2690700F}" destId="{EF66276B-9CAD-41BE-8196-81421F220AD3}" srcOrd="0" destOrd="0" presId="urn:microsoft.com/office/officeart/2005/8/layout/vList3"/>
    <dgm:cxn modelId="{5DA10F13-7928-4036-8FF9-F85D11D7547A}" type="presOf" srcId="{CE84DEC4-3D98-4907-96D6-DAA356E2F5AB}" destId="{028D8863-9101-46BE-9200-DB39903C8097}" srcOrd="0" destOrd="0" presId="urn:microsoft.com/office/officeart/2005/8/layout/vList3"/>
    <dgm:cxn modelId="{488B8396-B415-42FF-B386-F59734D1C519}" srcId="{AA494772-51F8-41FA-A629-1D0EACE3D47A}" destId="{CE84DEC4-3D98-4907-96D6-DAA356E2F5AB}" srcOrd="5" destOrd="0" parTransId="{DCEEF366-1D49-4B00-8F34-849F9B97CC47}" sibTransId="{519C4098-1F70-43E1-8A9D-3D6B4A0881DC}"/>
    <dgm:cxn modelId="{E29CEE82-4A45-4EA5-8CE5-25C31FCF1023}" srcId="{AA494772-51F8-41FA-A629-1D0EACE3D47A}" destId="{A7DF691B-3D9C-465A-BE8A-55622A47FA4D}" srcOrd="1" destOrd="0" parTransId="{C19CAC72-0481-43D9-AAF6-74ECDBF3F566}" sibTransId="{6454546C-F632-4E68-8680-13EFA0560BA9}"/>
    <dgm:cxn modelId="{4722C497-4B8A-42B4-B1A4-DAB97B43438C}" type="presOf" srcId="{0EFFA680-BD25-449B-9965-41BB8777B5D6}" destId="{CAE0A20F-01F0-4F31-8B7B-0E2761B6BBA5}" srcOrd="0" destOrd="0" presId="urn:microsoft.com/office/officeart/2005/8/layout/vList3"/>
    <dgm:cxn modelId="{9789E406-BBC1-49A8-A02B-14B0CD4DCA35}" type="presOf" srcId="{0CB84A83-FD7C-42B9-9BD4-E2797D5E6D32}" destId="{FB575F92-F8B8-4427-98FB-FF958EE63141}" srcOrd="0" destOrd="0" presId="urn:microsoft.com/office/officeart/2005/8/layout/vList3"/>
    <dgm:cxn modelId="{3CC61E89-A97D-4BEE-B058-20724B87B5AC}" type="presOf" srcId="{A7DF691B-3D9C-465A-BE8A-55622A47FA4D}" destId="{E0D2C17D-FD9A-44E0-963C-CC911FFD47F7}" srcOrd="0" destOrd="0" presId="urn:microsoft.com/office/officeart/2005/8/layout/vList3"/>
    <dgm:cxn modelId="{6D0A8831-ABDA-42E8-A865-48C92277E206}" srcId="{AA494772-51F8-41FA-A629-1D0EACE3D47A}" destId="{7528B67A-121A-4AB6-B34E-2EAB2690700F}" srcOrd="7" destOrd="0" parTransId="{2853ECAC-B458-42D1-AC4D-4DECF024196E}" sibTransId="{7032635F-FD13-47A5-9A75-C75ADF4B0643}"/>
    <dgm:cxn modelId="{60DD2CE0-FC12-46EB-BE06-FB0F76507E11}" type="presOf" srcId="{95062CF5-D494-4799-8DE7-A60C3BFBEAE8}" destId="{7DB00E70-CADC-4A84-91F8-3C6525887A7A}" srcOrd="0" destOrd="0" presId="urn:microsoft.com/office/officeart/2005/8/layout/vList3"/>
    <dgm:cxn modelId="{5A2F5412-61AC-4F6A-B1F2-68D914827AFF}" srcId="{AA494772-51F8-41FA-A629-1D0EACE3D47A}" destId="{95062CF5-D494-4799-8DE7-A60C3BFBEAE8}" srcOrd="2" destOrd="0" parTransId="{2D73180F-5C6B-4685-8284-1781F27832E5}" sibTransId="{1F4A7B31-2602-4ECE-BA99-488A45DCCF29}"/>
    <dgm:cxn modelId="{FD7FEE21-44C3-4D0F-9EDE-33AF3B69345A}" type="presOf" srcId="{AA494772-51F8-41FA-A629-1D0EACE3D47A}" destId="{89479BE1-631A-4E7A-8407-9B044F8CFB1B}" srcOrd="0" destOrd="0" presId="urn:microsoft.com/office/officeart/2005/8/layout/vList3"/>
    <dgm:cxn modelId="{A6201D0C-AA56-4E39-9B53-965A04E0CC1D}" srcId="{AA494772-51F8-41FA-A629-1D0EACE3D47A}" destId="{0CB84A83-FD7C-42B9-9BD4-E2797D5E6D32}" srcOrd="0" destOrd="0" parTransId="{8DC30B41-E751-4F08-90C8-1677E061E723}" sibTransId="{B9C960FC-CCFB-4E12-8600-1F20AE7F4C45}"/>
    <dgm:cxn modelId="{1491DEC7-1A15-4A47-9CAF-E1C11D3E9AD6}" srcId="{AA494772-51F8-41FA-A629-1D0EACE3D47A}" destId="{2E46F48D-FA2C-4245-9B67-D23D21FB32D3}" srcOrd="6" destOrd="0" parTransId="{46A3CCBF-7E9C-4E5C-B53B-C046CCED3B8A}" sibTransId="{AF16590D-5379-43DB-9378-66F9E6F8E3F5}"/>
    <dgm:cxn modelId="{288DDD18-8916-407F-BAB7-6E92D8813C82}" srcId="{AA494772-51F8-41FA-A629-1D0EACE3D47A}" destId="{0EFFA680-BD25-449B-9965-41BB8777B5D6}" srcOrd="4" destOrd="0" parTransId="{E12A53F6-C023-4511-9393-AD9425477C5A}" sibTransId="{3C546423-6899-4E3A-A53C-730BAD6E2A7B}"/>
    <dgm:cxn modelId="{5B09CB56-042E-41C5-8B72-3474E7560123}" type="presOf" srcId="{2E46F48D-FA2C-4245-9B67-D23D21FB32D3}" destId="{5BD11423-4548-4BF9-B519-555B8BEE3869}" srcOrd="0" destOrd="0" presId="urn:microsoft.com/office/officeart/2005/8/layout/vList3"/>
    <dgm:cxn modelId="{57B74D22-F2B7-49A6-A452-BB5FA8B82856}" type="presOf" srcId="{1F453E7B-1FC5-45B5-9240-1DDDE1B06F7D}" destId="{C5A34865-A4AC-46BA-97CB-D54A89D25368}" srcOrd="0" destOrd="0" presId="urn:microsoft.com/office/officeart/2005/8/layout/vList3"/>
    <dgm:cxn modelId="{0072F1E2-4E40-4409-95E6-79614F23C80C}" srcId="{AA494772-51F8-41FA-A629-1D0EACE3D47A}" destId="{1F453E7B-1FC5-45B5-9240-1DDDE1B06F7D}" srcOrd="3" destOrd="0" parTransId="{C5B91E85-9686-48E9-A0ED-1C32084EE6C5}" sibTransId="{B35250C3-0581-4B0A-A781-80BD72EE16D9}"/>
    <dgm:cxn modelId="{CA82984E-E2A2-4552-A47D-57077D42DFAE}" type="presParOf" srcId="{89479BE1-631A-4E7A-8407-9B044F8CFB1B}" destId="{81E3CC3D-59E1-4182-BEF5-C0A7C8C7AD49}" srcOrd="0" destOrd="0" presId="urn:microsoft.com/office/officeart/2005/8/layout/vList3"/>
    <dgm:cxn modelId="{6DEF0693-F103-411A-81C7-A2A3F20954A1}" type="presParOf" srcId="{81E3CC3D-59E1-4182-BEF5-C0A7C8C7AD49}" destId="{0FF346C6-8CE5-44DF-AD57-8D51F65DE273}" srcOrd="0" destOrd="0" presId="urn:microsoft.com/office/officeart/2005/8/layout/vList3"/>
    <dgm:cxn modelId="{3C06D307-BA91-458C-81B2-DFC472EDC553}" type="presParOf" srcId="{81E3CC3D-59E1-4182-BEF5-C0A7C8C7AD49}" destId="{FB575F92-F8B8-4427-98FB-FF958EE63141}" srcOrd="1" destOrd="0" presId="urn:microsoft.com/office/officeart/2005/8/layout/vList3"/>
    <dgm:cxn modelId="{503186A2-9A9A-4BBA-9AEA-CAB2BA68B1C6}" type="presParOf" srcId="{89479BE1-631A-4E7A-8407-9B044F8CFB1B}" destId="{176DBA4F-1481-4BC7-90B3-B3B218503AA8}" srcOrd="1" destOrd="0" presId="urn:microsoft.com/office/officeart/2005/8/layout/vList3"/>
    <dgm:cxn modelId="{C130146F-A4CC-4D97-9065-0A96A095D7EC}" type="presParOf" srcId="{89479BE1-631A-4E7A-8407-9B044F8CFB1B}" destId="{30D10974-B4CA-4F12-A21C-26AE02AC4E3C}" srcOrd="2" destOrd="0" presId="urn:microsoft.com/office/officeart/2005/8/layout/vList3"/>
    <dgm:cxn modelId="{32C138D7-CC7D-46A4-B311-C0453D21FECF}" type="presParOf" srcId="{30D10974-B4CA-4F12-A21C-26AE02AC4E3C}" destId="{6EB2B1D2-8E73-40CE-A880-25CB6D2A5A2F}" srcOrd="0" destOrd="0" presId="urn:microsoft.com/office/officeart/2005/8/layout/vList3"/>
    <dgm:cxn modelId="{789CF081-6D7F-44A0-BD71-A38F5A6FFD78}" type="presParOf" srcId="{30D10974-B4CA-4F12-A21C-26AE02AC4E3C}" destId="{E0D2C17D-FD9A-44E0-963C-CC911FFD47F7}" srcOrd="1" destOrd="0" presId="urn:microsoft.com/office/officeart/2005/8/layout/vList3"/>
    <dgm:cxn modelId="{0E7889BC-4B24-4E59-B1D9-5C361789D7C5}" type="presParOf" srcId="{89479BE1-631A-4E7A-8407-9B044F8CFB1B}" destId="{F1218634-94A7-4142-9418-885AEDBF8074}" srcOrd="3" destOrd="0" presId="urn:microsoft.com/office/officeart/2005/8/layout/vList3"/>
    <dgm:cxn modelId="{1EE2CB15-D7A1-4C9C-9F1E-1B86D9348960}" type="presParOf" srcId="{89479BE1-631A-4E7A-8407-9B044F8CFB1B}" destId="{5C9298E8-1B07-41D7-B1B7-2B0C00EDF3E5}" srcOrd="4" destOrd="0" presId="urn:microsoft.com/office/officeart/2005/8/layout/vList3"/>
    <dgm:cxn modelId="{32E4C490-2D15-48A4-A571-4ECD1BCBB81E}" type="presParOf" srcId="{5C9298E8-1B07-41D7-B1B7-2B0C00EDF3E5}" destId="{EDD98A75-BB57-4A13-9565-3757E2449B2B}" srcOrd="0" destOrd="0" presId="urn:microsoft.com/office/officeart/2005/8/layout/vList3"/>
    <dgm:cxn modelId="{929A26C0-AFF1-4205-BD3E-0287567961BC}" type="presParOf" srcId="{5C9298E8-1B07-41D7-B1B7-2B0C00EDF3E5}" destId="{7DB00E70-CADC-4A84-91F8-3C6525887A7A}" srcOrd="1" destOrd="0" presId="urn:microsoft.com/office/officeart/2005/8/layout/vList3"/>
    <dgm:cxn modelId="{3884620C-A73F-445B-AF0D-1C32F0DF4856}" type="presParOf" srcId="{89479BE1-631A-4E7A-8407-9B044F8CFB1B}" destId="{D512CD32-60DB-49CA-AF57-B62D2036D288}" srcOrd="5" destOrd="0" presId="urn:microsoft.com/office/officeart/2005/8/layout/vList3"/>
    <dgm:cxn modelId="{3E1015AB-BFA4-4657-BC88-546D4B1483C8}" type="presParOf" srcId="{89479BE1-631A-4E7A-8407-9B044F8CFB1B}" destId="{9DE22313-A473-4755-BF0C-D48303A663F2}" srcOrd="6" destOrd="0" presId="urn:microsoft.com/office/officeart/2005/8/layout/vList3"/>
    <dgm:cxn modelId="{A84E7D7E-FAD6-4585-9F29-AE10CE9E2586}" type="presParOf" srcId="{9DE22313-A473-4755-BF0C-D48303A663F2}" destId="{490F44A3-3D4B-4ACB-9DFE-AF450E816369}" srcOrd="0" destOrd="0" presId="urn:microsoft.com/office/officeart/2005/8/layout/vList3"/>
    <dgm:cxn modelId="{6A09E105-9530-4F26-ABEC-AD7885C46176}" type="presParOf" srcId="{9DE22313-A473-4755-BF0C-D48303A663F2}" destId="{C5A34865-A4AC-46BA-97CB-D54A89D25368}" srcOrd="1" destOrd="0" presId="urn:microsoft.com/office/officeart/2005/8/layout/vList3"/>
    <dgm:cxn modelId="{8FFF9F18-F4A4-4185-BE1C-6FE82A5A80A4}" type="presParOf" srcId="{89479BE1-631A-4E7A-8407-9B044F8CFB1B}" destId="{F841D8B0-6513-4C6A-A12C-4A4649B80FD0}" srcOrd="7" destOrd="0" presId="urn:microsoft.com/office/officeart/2005/8/layout/vList3"/>
    <dgm:cxn modelId="{0845841E-EC96-45EA-83B3-7F9ED741A6C9}" type="presParOf" srcId="{89479BE1-631A-4E7A-8407-9B044F8CFB1B}" destId="{797C1E4B-5C7A-461F-8CF3-E33F8F988364}" srcOrd="8" destOrd="0" presId="urn:microsoft.com/office/officeart/2005/8/layout/vList3"/>
    <dgm:cxn modelId="{DB8DA8BC-FFA9-46E3-B9D3-F682514C04EF}" type="presParOf" srcId="{797C1E4B-5C7A-461F-8CF3-E33F8F988364}" destId="{35E28BDC-C5C1-4575-8828-4450CDB8A803}" srcOrd="0" destOrd="0" presId="urn:microsoft.com/office/officeart/2005/8/layout/vList3"/>
    <dgm:cxn modelId="{136892C1-7144-488B-B0DA-4DE85B632D9D}" type="presParOf" srcId="{797C1E4B-5C7A-461F-8CF3-E33F8F988364}" destId="{CAE0A20F-01F0-4F31-8B7B-0E2761B6BBA5}" srcOrd="1" destOrd="0" presId="urn:microsoft.com/office/officeart/2005/8/layout/vList3"/>
    <dgm:cxn modelId="{A102721E-2D3D-4B35-A901-E4ADFEDC9BA9}" type="presParOf" srcId="{89479BE1-631A-4E7A-8407-9B044F8CFB1B}" destId="{02F75684-8A56-4A2B-A0AB-5649B18B0196}" srcOrd="9" destOrd="0" presId="urn:microsoft.com/office/officeart/2005/8/layout/vList3"/>
    <dgm:cxn modelId="{5D43591F-7F44-40B9-A6AE-CA3DBC96A979}" type="presParOf" srcId="{89479BE1-631A-4E7A-8407-9B044F8CFB1B}" destId="{47F7B467-CF20-4D1F-A989-613DFA71CC13}" srcOrd="10" destOrd="0" presId="urn:microsoft.com/office/officeart/2005/8/layout/vList3"/>
    <dgm:cxn modelId="{1CB0A417-118D-4531-8DFD-805872B63C97}" type="presParOf" srcId="{47F7B467-CF20-4D1F-A989-613DFA71CC13}" destId="{7E6D4F60-9FBF-4657-AC03-6899FA79FF46}" srcOrd="0" destOrd="0" presId="urn:microsoft.com/office/officeart/2005/8/layout/vList3"/>
    <dgm:cxn modelId="{4E6F6072-199D-4B5F-8F6D-C9E2A77170F3}" type="presParOf" srcId="{47F7B467-CF20-4D1F-A989-613DFA71CC13}" destId="{028D8863-9101-46BE-9200-DB39903C8097}" srcOrd="1" destOrd="0" presId="urn:microsoft.com/office/officeart/2005/8/layout/vList3"/>
    <dgm:cxn modelId="{7DF7B5C8-67F0-400E-8C8D-944F36FBA066}" type="presParOf" srcId="{89479BE1-631A-4E7A-8407-9B044F8CFB1B}" destId="{B74DA89E-0C06-4FF5-AD7B-331227FC6306}" srcOrd="11" destOrd="0" presId="urn:microsoft.com/office/officeart/2005/8/layout/vList3"/>
    <dgm:cxn modelId="{AE3A5AE7-793E-421F-8214-101D118F75F6}" type="presParOf" srcId="{89479BE1-631A-4E7A-8407-9B044F8CFB1B}" destId="{40FA6DB5-118D-4CCF-939E-25B0156C80AD}" srcOrd="12" destOrd="0" presId="urn:microsoft.com/office/officeart/2005/8/layout/vList3"/>
    <dgm:cxn modelId="{CF7570DA-7253-4D64-874E-26090887AE01}" type="presParOf" srcId="{40FA6DB5-118D-4CCF-939E-25B0156C80AD}" destId="{9DBA9961-2298-45FE-B082-C7424AA54604}" srcOrd="0" destOrd="0" presId="urn:microsoft.com/office/officeart/2005/8/layout/vList3"/>
    <dgm:cxn modelId="{0F3B8E39-C050-4885-AC82-7F4109FA025F}" type="presParOf" srcId="{40FA6DB5-118D-4CCF-939E-25B0156C80AD}" destId="{5BD11423-4548-4BF9-B519-555B8BEE3869}" srcOrd="1" destOrd="0" presId="urn:microsoft.com/office/officeart/2005/8/layout/vList3"/>
    <dgm:cxn modelId="{C4150107-FF2E-4FEC-AAB9-835222609585}" type="presParOf" srcId="{89479BE1-631A-4E7A-8407-9B044F8CFB1B}" destId="{0D82C1EB-9BFC-4091-A756-B2BF9FC8A758}" srcOrd="13" destOrd="0" presId="urn:microsoft.com/office/officeart/2005/8/layout/vList3"/>
    <dgm:cxn modelId="{F0B62FAE-D2C5-4C55-94C2-8BA764A58960}" type="presParOf" srcId="{89479BE1-631A-4E7A-8407-9B044F8CFB1B}" destId="{7BB54F4E-1290-4715-B6A5-DF8BBEF40126}" srcOrd="14" destOrd="0" presId="urn:microsoft.com/office/officeart/2005/8/layout/vList3"/>
    <dgm:cxn modelId="{E6335751-5A00-4F88-9B07-9C5BD32B8FE6}" type="presParOf" srcId="{7BB54F4E-1290-4715-B6A5-DF8BBEF40126}" destId="{9A16698E-8927-4B89-AC7F-0C74980FF920}" srcOrd="0" destOrd="0" presId="urn:microsoft.com/office/officeart/2005/8/layout/vList3"/>
    <dgm:cxn modelId="{A1BB0D2E-A106-4606-9E1B-AB6DAD3E5CB3}" type="presParOf" srcId="{7BB54F4E-1290-4715-B6A5-DF8BBEF40126}" destId="{EF66276B-9CAD-41BE-8196-81421F220AD3}" srcOrd="1" destOrd="0" presId="urn:microsoft.com/office/officeart/2005/8/layout/vList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A494772-51F8-41FA-A629-1D0EACE3D47A}" type="doc">
      <dgm:prSet loTypeId="urn:microsoft.com/office/officeart/2005/8/layout/vList3" loCatId="picture" qsTypeId="urn:microsoft.com/office/officeart/2009/2/quickstyle/3d8" qsCatId="3D" csTypeId="urn:microsoft.com/office/officeart/2005/8/colors/accent5_2" csCatId="accent5" phldr="1"/>
      <dgm:spPr/>
    </dgm:pt>
    <dgm:pt modelId="{0CB84A83-FD7C-42B9-9BD4-E2797D5E6D32}">
      <dgm:prSet phldrT="[Text]" custT="1"/>
      <dgm:spPr>
        <a:solidFill>
          <a:srgbClr val="2C5897">
            <a:alpha val="85000"/>
          </a:srgbClr>
        </a:solidFill>
      </dgm:spPr>
      <dgm:t>
        <a:bodyPr/>
        <a:lstStyle/>
        <a:p>
          <a:pPr algn="l"/>
          <a:r>
            <a:rPr lang="en-US" sz="1400" b="1" dirty="0" smtClean="0">
              <a:solidFill>
                <a:schemeClr val="bg1"/>
              </a:solidFill>
            </a:rPr>
            <a:t>PROJECT BACKGROUND</a:t>
          </a:r>
          <a:endParaRPr lang="en-US" sz="1400" b="1" dirty="0">
            <a:solidFill>
              <a:schemeClr val="bg1"/>
            </a:solidFill>
          </a:endParaRPr>
        </a:p>
      </dgm:t>
    </dgm:pt>
    <dgm:pt modelId="{8DC30B41-E751-4F08-90C8-1677E061E723}" type="parTrans" cxnId="{A6201D0C-AA56-4E39-9B53-965A04E0CC1D}">
      <dgm:prSet/>
      <dgm:spPr/>
      <dgm:t>
        <a:bodyPr/>
        <a:lstStyle/>
        <a:p>
          <a:endParaRPr lang="en-US" sz="1400" b="1">
            <a:solidFill>
              <a:schemeClr val="bg2"/>
            </a:solidFill>
          </a:endParaRPr>
        </a:p>
      </dgm:t>
    </dgm:pt>
    <dgm:pt modelId="{B9C960FC-CCFB-4E12-8600-1F20AE7F4C45}" type="sibTrans" cxnId="{A6201D0C-AA56-4E39-9B53-965A04E0CC1D}">
      <dgm:prSet/>
      <dgm:spPr/>
      <dgm:t>
        <a:bodyPr/>
        <a:lstStyle/>
        <a:p>
          <a:endParaRPr lang="en-US" sz="1400" b="1">
            <a:solidFill>
              <a:schemeClr val="bg2"/>
            </a:solidFill>
          </a:endParaRPr>
        </a:p>
      </dgm:t>
    </dgm:pt>
    <dgm:pt modelId="{95062CF5-D494-4799-8DE7-A60C3BFBEAE8}">
      <dgm:prSet phldrT="[Text]" custT="1"/>
      <dgm:spPr>
        <a:solidFill>
          <a:srgbClr val="2C5897">
            <a:alpha val="85000"/>
          </a:srgbClr>
        </a:solidFill>
      </dgm:spPr>
      <dgm:t>
        <a:bodyPr/>
        <a:lstStyle/>
        <a:p>
          <a:pPr algn="l"/>
          <a:r>
            <a:rPr lang="en-US" sz="1400" b="1" dirty="0" smtClean="0">
              <a:solidFill>
                <a:schemeClr val="bg1"/>
              </a:solidFill>
            </a:rPr>
            <a:t>RESEARCH TOPIC: MATERIAL TRACKING</a:t>
          </a:r>
          <a:endParaRPr lang="en-US" sz="1400" b="1" dirty="0">
            <a:solidFill>
              <a:schemeClr val="bg1"/>
            </a:solidFill>
          </a:endParaRPr>
        </a:p>
      </dgm:t>
    </dgm:pt>
    <dgm:pt modelId="{2D73180F-5C6B-4685-8284-1781F27832E5}" type="parTrans" cxnId="{5A2F5412-61AC-4F6A-B1F2-68D914827AFF}">
      <dgm:prSet/>
      <dgm:spPr/>
      <dgm:t>
        <a:bodyPr/>
        <a:lstStyle/>
        <a:p>
          <a:endParaRPr lang="en-US" sz="1400"/>
        </a:p>
      </dgm:t>
    </dgm:pt>
    <dgm:pt modelId="{1F4A7B31-2602-4ECE-BA99-488A45DCCF29}" type="sibTrans" cxnId="{5A2F5412-61AC-4F6A-B1F2-68D914827AFF}">
      <dgm:prSet/>
      <dgm:spPr/>
      <dgm:t>
        <a:bodyPr/>
        <a:lstStyle/>
        <a:p>
          <a:endParaRPr lang="en-US" sz="1400"/>
        </a:p>
      </dgm:t>
    </dgm:pt>
    <dgm:pt modelId="{1F453E7B-1FC5-45B5-9240-1DDDE1B06F7D}">
      <dgm:prSet phldrT="[Text]" custT="1"/>
      <dgm:spPr>
        <a:solidFill>
          <a:srgbClr val="2C5897">
            <a:alpha val="85000"/>
          </a:srgbClr>
        </a:solidFill>
      </dgm:spPr>
      <dgm:t>
        <a:bodyPr/>
        <a:lstStyle/>
        <a:p>
          <a:pPr algn="l"/>
          <a:r>
            <a:rPr lang="en-US" sz="1400" b="1" dirty="0" smtClean="0">
              <a:solidFill>
                <a:schemeClr val="bg1"/>
              </a:solidFill>
            </a:rPr>
            <a:t>ANALYSIS #1:  GUIDED FORMWORK TO SELF-CLIMBING</a:t>
          </a:r>
          <a:endParaRPr lang="en-US" sz="1400" b="1" dirty="0">
            <a:solidFill>
              <a:schemeClr val="bg1"/>
            </a:solidFill>
          </a:endParaRPr>
        </a:p>
      </dgm:t>
    </dgm:pt>
    <dgm:pt modelId="{C5B91E85-9686-48E9-A0ED-1C32084EE6C5}" type="parTrans" cxnId="{0072F1E2-4E40-4409-95E6-79614F23C80C}">
      <dgm:prSet/>
      <dgm:spPr/>
      <dgm:t>
        <a:bodyPr/>
        <a:lstStyle/>
        <a:p>
          <a:endParaRPr lang="en-US" sz="1400"/>
        </a:p>
      </dgm:t>
    </dgm:pt>
    <dgm:pt modelId="{B35250C3-0581-4B0A-A781-80BD72EE16D9}" type="sibTrans" cxnId="{0072F1E2-4E40-4409-95E6-79614F23C80C}">
      <dgm:prSet/>
      <dgm:spPr/>
      <dgm:t>
        <a:bodyPr/>
        <a:lstStyle/>
        <a:p>
          <a:endParaRPr lang="en-US" sz="1400"/>
        </a:p>
      </dgm:t>
    </dgm:pt>
    <dgm:pt modelId="{0EFFA680-BD25-449B-9965-41BB8777B5D6}">
      <dgm:prSet phldrT="[Text]" custT="1"/>
      <dgm:spPr>
        <a:solidFill>
          <a:schemeClr val="bg2">
            <a:lumMod val="85000"/>
            <a:lumOff val="15000"/>
            <a:alpha val="85000"/>
          </a:schemeClr>
        </a:solidFill>
      </dgm:spPr>
      <dgm:t>
        <a:bodyPr/>
        <a:lstStyle/>
        <a:p>
          <a:pPr algn="l"/>
          <a:r>
            <a:rPr lang="en-US" sz="1400" b="1" dirty="0" smtClean="0">
              <a:solidFill>
                <a:schemeClr val="tx1"/>
              </a:solidFill>
            </a:rPr>
            <a:t>ANALYSIS #2: PHOTVOLTAIC CURTAINWALL</a:t>
          </a:r>
          <a:endParaRPr lang="en-US" sz="1400" b="1" dirty="0">
            <a:solidFill>
              <a:schemeClr val="tx1"/>
            </a:solidFill>
          </a:endParaRPr>
        </a:p>
      </dgm:t>
    </dgm:pt>
    <dgm:pt modelId="{E12A53F6-C023-4511-9393-AD9425477C5A}" type="parTrans" cxnId="{288DDD18-8916-407F-BAB7-6E92D8813C82}">
      <dgm:prSet/>
      <dgm:spPr/>
      <dgm:t>
        <a:bodyPr/>
        <a:lstStyle/>
        <a:p>
          <a:endParaRPr lang="en-US" sz="1400"/>
        </a:p>
      </dgm:t>
    </dgm:pt>
    <dgm:pt modelId="{3C546423-6899-4E3A-A53C-730BAD6E2A7B}" type="sibTrans" cxnId="{288DDD18-8916-407F-BAB7-6E92D8813C82}">
      <dgm:prSet/>
      <dgm:spPr/>
      <dgm:t>
        <a:bodyPr/>
        <a:lstStyle/>
        <a:p>
          <a:endParaRPr lang="en-US" sz="1400"/>
        </a:p>
      </dgm:t>
    </dgm:pt>
    <dgm:pt modelId="{CE84DEC4-3D98-4907-96D6-DAA356E2F5AB}">
      <dgm:prSet phldrT="[Text]" custT="1"/>
      <dgm:spPr>
        <a:solidFill>
          <a:srgbClr val="2C5897">
            <a:alpha val="85000"/>
          </a:srgbClr>
        </a:solidFill>
      </dgm:spPr>
      <dgm:t>
        <a:bodyPr/>
        <a:lstStyle/>
        <a:p>
          <a:pPr algn="l"/>
          <a:r>
            <a:rPr lang="en-US" sz="1400" b="1" dirty="0" smtClean="0">
              <a:solidFill>
                <a:schemeClr val="bg1"/>
              </a:solidFill>
            </a:rPr>
            <a:t>ANALYSIS #3: SIPS</a:t>
          </a:r>
          <a:endParaRPr lang="en-US" sz="1400" b="1" dirty="0">
            <a:solidFill>
              <a:schemeClr val="bg1"/>
            </a:solidFill>
          </a:endParaRPr>
        </a:p>
      </dgm:t>
    </dgm:pt>
    <dgm:pt modelId="{DCEEF366-1D49-4B00-8F34-849F9B97CC47}" type="parTrans" cxnId="{488B8396-B415-42FF-B386-F59734D1C519}">
      <dgm:prSet/>
      <dgm:spPr/>
      <dgm:t>
        <a:bodyPr/>
        <a:lstStyle/>
        <a:p>
          <a:endParaRPr lang="en-US" sz="1400"/>
        </a:p>
      </dgm:t>
    </dgm:pt>
    <dgm:pt modelId="{519C4098-1F70-43E1-8A9D-3D6B4A0881DC}" type="sibTrans" cxnId="{488B8396-B415-42FF-B386-F59734D1C519}">
      <dgm:prSet/>
      <dgm:spPr/>
      <dgm:t>
        <a:bodyPr/>
        <a:lstStyle/>
        <a:p>
          <a:endParaRPr lang="en-US" sz="1400"/>
        </a:p>
      </dgm:t>
    </dgm:pt>
    <dgm:pt modelId="{2E46F48D-FA2C-4245-9B67-D23D21FB32D3}">
      <dgm:prSet phldrT="[Text]" custT="1"/>
      <dgm:spPr>
        <a:solidFill>
          <a:srgbClr val="2C5897">
            <a:alpha val="85000"/>
          </a:srgbClr>
        </a:solidFill>
      </dgm:spPr>
      <dgm:t>
        <a:bodyPr/>
        <a:lstStyle/>
        <a:p>
          <a:pPr algn="l"/>
          <a:r>
            <a:rPr lang="en-US" sz="1400" b="1" dirty="0" smtClean="0">
              <a:solidFill>
                <a:schemeClr val="bg1"/>
              </a:solidFill>
            </a:rPr>
            <a:t>CONCLUSIONS</a:t>
          </a:r>
          <a:endParaRPr lang="en-US" sz="1400" b="1" dirty="0">
            <a:solidFill>
              <a:schemeClr val="bg1"/>
            </a:solidFill>
          </a:endParaRPr>
        </a:p>
      </dgm:t>
    </dgm:pt>
    <dgm:pt modelId="{46A3CCBF-7E9C-4E5C-B53B-C046CCED3B8A}" type="parTrans" cxnId="{1491DEC7-1A15-4A47-9CAF-E1C11D3E9AD6}">
      <dgm:prSet/>
      <dgm:spPr/>
      <dgm:t>
        <a:bodyPr/>
        <a:lstStyle/>
        <a:p>
          <a:endParaRPr lang="en-US" sz="1400"/>
        </a:p>
      </dgm:t>
    </dgm:pt>
    <dgm:pt modelId="{AF16590D-5379-43DB-9378-66F9E6F8E3F5}" type="sibTrans" cxnId="{1491DEC7-1A15-4A47-9CAF-E1C11D3E9AD6}">
      <dgm:prSet/>
      <dgm:spPr/>
      <dgm:t>
        <a:bodyPr/>
        <a:lstStyle/>
        <a:p>
          <a:endParaRPr lang="en-US" sz="1400"/>
        </a:p>
      </dgm:t>
    </dgm:pt>
    <dgm:pt modelId="{7528B67A-121A-4AB6-B34E-2EAB2690700F}">
      <dgm:prSet phldrT="[Text]" custT="1"/>
      <dgm:spPr>
        <a:solidFill>
          <a:srgbClr val="2C5897">
            <a:alpha val="85000"/>
          </a:srgbClr>
        </a:solidFill>
      </dgm:spPr>
      <dgm:t>
        <a:bodyPr/>
        <a:lstStyle/>
        <a:p>
          <a:pPr algn="l"/>
          <a:r>
            <a:rPr lang="en-US" sz="1400" b="1" dirty="0" smtClean="0">
              <a:solidFill>
                <a:schemeClr val="bg1"/>
              </a:solidFill>
            </a:rPr>
            <a:t>ACKNOWLEGEMENTS</a:t>
          </a:r>
          <a:endParaRPr lang="en-US" sz="1400" b="1" dirty="0">
            <a:solidFill>
              <a:schemeClr val="bg1"/>
            </a:solidFill>
          </a:endParaRPr>
        </a:p>
      </dgm:t>
    </dgm:pt>
    <dgm:pt modelId="{2853ECAC-B458-42D1-AC4D-4DECF024196E}" type="parTrans" cxnId="{6D0A8831-ABDA-42E8-A865-48C92277E206}">
      <dgm:prSet/>
      <dgm:spPr/>
      <dgm:t>
        <a:bodyPr/>
        <a:lstStyle/>
        <a:p>
          <a:endParaRPr lang="en-US" sz="1400"/>
        </a:p>
      </dgm:t>
    </dgm:pt>
    <dgm:pt modelId="{7032635F-FD13-47A5-9A75-C75ADF4B0643}" type="sibTrans" cxnId="{6D0A8831-ABDA-42E8-A865-48C92277E206}">
      <dgm:prSet/>
      <dgm:spPr/>
      <dgm:t>
        <a:bodyPr/>
        <a:lstStyle/>
        <a:p>
          <a:endParaRPr lang="en-US" sz="1400"/>
        </a:p>
      </dgm:t>
    </dgm:pt>
    <dgm:pt modelId="{A7DF691B-3D9C-465A-BE8A-55622A47FA4D}">
      <dgm:prSet phldrT="[Text]" custT="1"/>
      <dgm:spPr>
        <a:solidFill>
          <a:schemeClr val="bg2">
            <a:lumMod val="85000"/>
            <a:lumOff val="15000"/>
            <a:alpha val="85000"/>
          </a:schemeClr>
        </a:solidFill>
      </dgm:spPr>
      <dgm:t>
        <a:bodyPr/>
        <a:lstStyle/>
        <a:p>
          <a:pPr algn="l"/>
          <a:r>
            <a:rPr lang="en-US" sz="1400" b="1" dirty="0" smtClean="0">
              <a:solidFill>
                <a:schemeClr val="tx1"/>
              </a:solidFill>
              <a:effectLst/>
            </a:rPr>
            <a:t>PHOTOVOLTAIC GENERATION</a:t>
          </a:r>
          <a:endParaRPr lang="en-US" sz="1400" b="1" dirty="0">
            <a:solidFill>
              <a:schemeClr val="tx1"/>
            </a:solidFill>
            <a:effectLst/>
          </a:endParaRPr>
        </a:p>
      </dgm:t>
    </dgm:pt>
    <dgm:pt modelId="{C19CAC72-0481-43D9-AAF6-74ECDBF3F566}" type="parTrans" cxnId="{E29CEE82-4A45-4EA5-8CE5-25C31FCF1023}">
      <dgm:prSet/>
      <dgm:spPr/>
      <dgm:t>
        <a:bodyPr/>
        <a:lstStyle/>
        <a:p>
          <a:endParaRPr lang="en-US" sz="1400"/>
        </a:p>
      </dgm:t>
    </dgm:pt>
    <dgm:pt modelId="{6454546C-F632-4E68-8680-13EFA0560BA9}" type="sibTrans" cxnId="{E29CEE82-4A45-4EA5-8CE5-25C31FCF1023}">
      <dgm:prSet/>
      <dgm:spPr/>
      <dgm:t>
        <a:bodyPr/>
        <a:lstStyle/>
        <a:p>
          <a:endParaRPr lang="en-US" sz="1400"/>
        </a:p>
      </dgm:t>
    </dgm:pt>
    <dgm:pt modelId="{89479BE1-631A-4E7A-8407-9B044F8CFB1B}" type="pres">
      <dgm:prSet presAssocID="{AA494772-51F8-41FA-A629-1D0EACE3D47A}" presName="linearFlow" presStyleCnt="0">
        <dgm:presLayoutVars>
          <dgm:dir/>
          <dgm:resizeHandles val="exact"/>
        </dgm:presLayoutVars>
      </dgm:prSet>
      <dgm:spPr/>
    </dgm:pt>
    <dgm:pt modelId="{81E3CC3D-59E1-4182-BEF5-C0A7C8C7AD49}" type="pres">
      <dgm:prSet presAssocID="{0CB84A83-FD7C-42B9-9BD4-E2797D5E6D32}" presName="composite" presStyleCnt="0"/>
      <dgm:spPr/>
    </dgm:pt>
    <dgm:pt modelId="{0FF346C6-8CE5-44DF-AD57-8D51F65DE273}" type="pres">
      <dgm:prSet presAssocID="{0CB84A83-FD7C-42B9-9BD4-E2797D5E6D32}" presName="imgShp" presStyleLbl="fgImgPlace1" presStyleIdx="0" presStyleCnt="8"/>
      <dgm:spPr>
        <a:blipFill rotWithShape="1">
          <a:blip xmlns:r="http://schemas.openxmlformats.org/officeDocument/2006/relationships" r:embed="rId1"/>
          <a:stretch>
            <a:fillRect/>
          </a:stretch>
        </a:blipFill>
      </dgm:spPr>
    </dgm:pt>
    <dgm:pt modelId="{FB575F92-F8B8-4427-98FB-FF958EE63141}" type="pres">
      <dgm:prSet presAssocID="{0CB84A83-FD7C-42B9-9BD4-E2797D5E6D32}" presName="txShp" presStyleLbl="node1" presStyleIdx="0" presStyleCnt="8">
        <dgm:presLayoutVars>
          <dgm:bulletEnabled val="1"/>
        </dgm:presLayoutVars>
      </dgm:prSet>
      <dgm:spPr/>
      <dgm:t>
        <a:bodyPr/>
        <a:lstStyle/>
        <a:p>
          <a:endParaRPr lang="en-US"/>
        </a:p>
      </dgm:t>
    </dgm:pt>
    <dgm:pt modelId="{176DBA4F-1481-4BC7-90B3-B3B218503AA8}" type="pres">
      <dgm:prSet presAssocID="{B9C960FC-CCFB-4E12-8600-1F20AE7F4C45}" presName="spacing" presStyleCnt="0"/>
      <dgm:spPr/>
    </dgm:pt>
    <dgm:pt modelId="{5C9298E8-1B07-41D7-B1B7-2B0C00EDF3E5}" type="pres">
      <dgm:prSet presAssocID="{95062CF5-D494-4799-8DE7-A60C3BFBEAE8}" presName="composite" presStyleCnt="0"/>
      <dgm:spPr/>
    </dgm:pt>
    <dgm:pt modelId="{EDD98A75-BB57-4A13-9565-3757E2449B2B}" type="pres">
      <dgm:prSet presAssocID="{95062CF5-D494-4799-8DE7-A60C3BFBEAE8}" presName="imgShp" presStyleLbl="fgImgPlace1" presStyleIdx="1" presStyleCnt="8" custLinFactNeighborX="3747"/>
      <dgm:spPr>
        <a:blipFill rotWithShape="1">
          <a:blip xmlns:r="http://schemas.openxmlformats.org/officeDocument/2006/relationships" r:embed="rId2"/>
          <a:stretch>
            <a:fillRect/>
          </a:stretch>
        </a:blipFill>
      </dgm:spPr>
    </dgm:pt>
    <dgm:pt modelId="{7DB00E70-CADC-4A84-91F8-3C6525887A7A}" type="pres">
      <dgm:prSet presAssocID="{95062CF5-D494-4799-8DE7-A60C3BFBEAE8}" presName="txShp" presStyleLbl="node1" presStyleIdx="1" presStyleCnt="8" custLinFactNeighborX="-55">
        <dgm:presLayoutVars>
          <dgm:bulletEnabled val="1"/>
        </dgm:presLayoutVars>
      </dgm:prSet>
      <dgm:spPr/>
      <dgm:t>
        <a:bodyPr/>
        <a:lstStyle/>
        <a:p>
          <a:endParaRPr lang="en-US"/>
        </a:p>
      </dgm:t>
    </dgm:pt>
    <dgm:pt modelId="{D512CD32-60DB-49CA-AF57-B62D2036D288}" type="pres">
      <dgm:prSet presAssocID="{1F4A7B31-2602-4ECE-BA99-488A45DCCF29}" presName="spacing" presStyleCnt="0"/>
      <dgm:spPr/>
    </dgm:pt>
    <dgm:pt modelId="{9DE22313-A473-4755-BF0C-D48303A663F2}" type="pres">
      <dgm:prSet presAssocID="{1F453E7B-1FC5-45B5-9240-1DDDE1B06F7D}" presName="composite" presStyleCnt="0"/>
      <dgm:spPr/>
    </dgm:pt>
    <dgm:pt modelId="{490F44A3-3D4B-4ACB-9DFE-AF450E816369}" type="pres">
      <dgm:prSet presAssocID="{1F453E7B-1FC5-45B5-9240-1DDDE1B06F7D}" presName="imgShp" presStyleLbl="fgImgPlace1" presStyleIdx="2" presStyleCnt="8"/>
      <dgm:spPr>
        <a:blipFill rotWithShape="1">
          <a:blip xmlns:r="http://schemas.openxmlformats.org/officeDocument/2006/relationships" r:embed="rId3"/>
          <a:stretch>
            <a:fillRect/>
          </a:stretch>
        </a:blipFill>
      </dgm:spPr>
    </dgm:pt>
    <dgm:pt modelId="{C5A34865-A4AC-46BA-97CB-D54A89D25368}" type="pres">
      <dgm:prSet presAssocID="{1F453E7B-1FC5-45B5-9240-1DDDE1B06F7D}" presName="txShp" presStyleLbl="node1" presStyleIdx="2" presStyleCnt="8">
        <dgm:presLayoutVars>
          <dgm:bulletEnabled val="1"/>
        </dgm:presLayoutVars>
      </dgm:prSet>
      <dgm:spPr/>
      <dgm:t>
        <a:bodyPr/>
        <a:lstStyle/>
        <a:p>
          <a:endParaRPr lang="en-US"/>
        </a:p>
      </dgm:t>
    </dgm:pt>
    <dgm:pt modelId="{F841D8B0-6513-4C6A-A12C-4A4649B80FD0}" type="pres">
      <dgm:prSet presAssocID="{B35250C3-0581-4B0A-A781-80BD72EE16D9}" presName="spacing" presStyleCnt="0"/>
      <dgm:spPr/>
    </dgm:pt>
    <dgm:pt modelId="{797C1E4B-5C7A-461F-8CF3-E33F8F988364}" type="pres">
      <dgm:prSet presAssocID="{0EFFA680-BD25-449B-9965-41BB8777B5D6}" presName="composite" presStyleCnt="0"/>
      <dgm:spPr/>
    </dgm:pt>
    <dgm:pt modelId="{35E28BDC-C5C1-4575-8828-4450CDB8A803}" type="pres">
      <dgm:prSet presAssocID="{0EFFA680-BD25-449B-9965-41BB8777B5D6}" presName="imgShp" presStyleLbl="fgImgPlace1" presStyleIdx="3" presStyleCnt="8"/>
      <dgm:spPr>
        <a:blipFill rotWithShape="1">
          <a:blip xmlns:r="http://schemas.openxmlformats.org/officeDocument/2006/relationships" r:embed="rId4"/>
          <a:stretch>
            <a:fillRect/>
          </a:stretch>
        </a:blipFill>
      </dgm:spPr>
    </dgm:pt>
    <dgm:pt modelId="{CAE0A20F-01F0-4F31-8B7B-0E2761B6BBA5}" type="pres">
      <dgm:prSet presAssocID="{0EFFA680-BD25-449B-9965-41BB8777B5D6}" presName="txShp" presStyleLbl="node1" presStyleIdx="3" presStyleCnt="8">
        <dgm:presLayoutVars>
          <dgm:bulletEnabled val="1"/>
        </dgm:presLayoutVars>
      </dgm:prSet>
      <dgm:spPr/>
      <dgm:t>
        <a:bodyPr/>
        <a:lstStyle/>
        <a:p>
          <a:endParaRPr lang="en-US"/>
        </a:p>
      </dgm:t>
    </dgm:pt>
    <dgm:pt modelId="{02F75684-8A56-4A2B-A0AB-5649B18B0196}" type="pres">
      <dgm:prSet presAssocID="{3C546423-6899-4E3A-A53C-730BAD6E2A7B}" presName="spacing" presStyleCnt="0"/>
      <dgm:spPr/>
    </dgm:pt>
    <dgm:pt modelId="{30D10974-B4CA-4F12-A21C-26AE02AC4E3C}" type="pres">
      <dgm:prSet presAssocID="{A7DF691B-3D9C-465A-BE8A-55622A47FA4D}" presName="composite" presStyleCnt="0"/>
      <dgm:spPr/>
    </dgm:pt>
    <dgm:pt modelId="{6EB2B1D2-8E73-40CE-A880-25CB6D2A5A2F}" type="pres">
      <dgm:prSet presAssocID="{A7DF691B-3D9C-465A-BE8A-55622A47FA4D}" presName="imgShp" presStyleLbl="fgImgPlace1" presStyleIdx="4" presStyleCnt="8" custLinFactNeighborX="87224"/>
      <dgm:spPr>
        <a:noFill/>
      </dgm:spPr>
    </dgm:pt>
    <dgm:pt modelId="{E0D2C17D-FD9A-44E0-963C-CC911FFD47F7}" type="pres">
      <dgm:prSet presAssocID="{A7DF691B-3D9C-465A-BE8A-55622A47FA4D}" presName="txShp" presStyleLbl="node1" presStyleIdx="4" presStyleCnt="8" custLinFactNeighborX="12726" custLinFactNeighborY="141">
        <dgm:presLayoutVars>
          <dgm:bulletEnabled val="1"/>
        </dgm:presLayoutVars>
      </dgm:prSet>
      <dgm:spPr/>
      <dgm:t>
        <a:bodyPr/>
        <a:lstStyle/>
        <a:p>
          <a:endParaRPr lang="en-US"/>
        </a:p>
      </dgm:t>
    </dgm:pt>
    <dgm:pt modelId="{F1218634-94A7-4142-9418-885AEDBF8074}" type="pres">
      <dgm:prSet presAssocID="{6454546C-F632-4E68-8680-13EFA0560BA9}" presName="spacing" presStyleCnt="0"/>
      <dgm:spPr/>
    </dgm:pt>
    <dgm:pt modelId="{47F7B467-CF20-4D1F-A989-613DFA71CC13}" type="pres">
      <dgm:prSet presAssocID="{CE84DEC4-3D98-4907-96D6-DAA356E2F5AB}" presName="composite" presStyleCnt="0"/>
      <dgm:spPr/>
    </dgm:pt>
    <dgm:pt modelId="{7E6D4F60-9FBF-4657-AC03-6899FA79FF46}" type="pres">
      <dgm:prSet presAssocID="{CE84DEC4-3D98-4907-96D6-DAA356E2F5AB}" presName="imgShp" presStyleLbl="fgImgPlace1" presStyleIdx="5" presStyleCnt="8"/>
      <dgm:spPr>
        <a:blipFill rotWithShape="1">
          <a:blip xmlns:r="http://schemas.openxmlformats.org/officeDocument/2006/relationships" r:embed="rId5"/>
          <a:stretch>
            <a:fillRect/>
          </a:stretch>
        </a:blipFill>
      </dgm:spPr>
    </dgm:pt>
    <dgm:pt modelId="{028D8863-9101-46BE-9200-DB39903C8097}" type="pres">
      <dgm:prSet presAssocID="{CE84DEC4-3D98-4907-96D6-DAA356E2F5AB}" presName="txShp" presStyleLbl="node1" presStyleIdx="5" presStyleCnt="8">
        <dgm:presLayoutVars>
          <dgm:bulletEnabled val="1"/>
        </dgm:presLayoutVars>
      </dgm:prSet>
      <dgm:spPr/>
      <dgm:t>
        <a:bodyPr/>
        <a:lstStyle/>
        <a:p>
          <a:endParaRPr lang="en-US"/>
        </a:p>
      </dgm:t>
    </dgm:pt>
    <dgm:pt modelId="{B74DA89E-0C06-4FF5-AD7B-331227FC6306}" type="pres">
      <dgm:prSet presAssocID="{519C4098-1F70-43E1-8A9D-3D6B4A0881DC}" presName="spacing" presStyleCnt="0"/>
      <dgm:spPr/>
    </dgm:pt>
    <dgm:pt modelId="{40FA6DB5-118D-4CCF-939E-25B0156C80AD}" type="pres">
      <dgm:prSet presAssocID="{2E46F48D-FA2C-4245-9B67-D23D21FB32D3}" presName="composite" presStyleCnt="0"/>
      <dgm:spPr/>
    </dgm:pt>
    <dgm:pt modelId="{9DBA9961-2298-45FE-B082-C7424AA54604}" type="pres">
      <dgm:prSet presAssocID="{2E46F48D-FA2C-4245-9B67-D23D21FB32D3}" presName="imgShp" presStyleLbl="fgImgPlace1" presStyleIdx="6" presStyleCnt="8"/>
      <dgm:spPr>
        <a:blipFill rotWithShape="1">
          <a:blip xmlns:r="http://schemas.openxmlformats.org/officeDocument/2006/relationships" r:embed="rId6"/>
          <a:stretch>
            <a:fillRect/>
          </a:stretch>
        </a:blipFill>
      </dgm:spPr>
    </dgm:pt>
    <dgm:pt modelId="{5BD11423-4548-4BF9-B519-555B8BEE3869}" type="pres">
      <dgm:prSet presAssocID="{2E46F48D-FA2C-4245-9B67-D23D21FB32D3}" presName="txShp" presStyleLbl="node1" presStyleIdx="6" presStyleCnt="8">
        <dgm:presLayoutVars>
          <dgm:bulletEnabled val="1"/>
        </dgm:presLayoutVars>
      </dgm:prSet>
      <dgm:spPr/>
      <dgm:t>
        <a:bodyPr/>
        <a:lstStyle/>
        <a:p>
          <a:endParaRPr lang="en-US"/>
        </a:p>
      </dgm:t>
    </dgm:pt>
    <dgm:pt modelId="{0D82C1EB-9BFC-4091-A756-B2BF9FC8A758}" type="pres">
      <dgm:prSet presAssocID="{AF16590D-5379-43DB-9378-66F9E6F8E3F5}" presName="spacing" presStyleCnt="0"/>
      <dgm:spPr/>
    </dgm:pt>
    <dgm:pt modelId="{7BB54F4E-1290-4715-B6A5-DF8BBEF40126}" type="pres">
      <dgm:prSet presAssocID="{7528B67A-121A-4AB6-B34E-2EAB2690700F}" presName="composite" presStyleCnt="0"/>
      <dgm:spPr/>
    </dgm:pt>
    <dgm:pt modelId="{9A16698E-8927-4B89-AC7F-0C74980FF920}" type="pres">
      <dgm:prSet presAssocID="{7528B67A-121A-4AB6-B34E-2EAB2690700F}" presName="imgShp" presStyleLbl="fgImgPlace1" presStyleIdx="7" presStyleCnt="8"/>
      <dgm:spPr>
        <a:blipFill rotWithShape="1">
          <a:blip xmlns:r="http://schemas.openxmlformats.org/officeDocument/2006/relationships" r:embed="rId7"/>
          <a:stretch>
            <a:fillRect/>
          </a:stretch>
        </a:blipFill>
      </dgm:spPr>
    </dgm:pt>
    <dgm:pt modelId="{EF66276B-9CAD-41BE-8196-81421F220AD3}" type="pres">
      <dgm:prSet presAssocID="{7528B67A-121A-4AB6-B34E-2EAB2690700F}" presName="txShp" presStyleLbl="node1" presStyleIdx="7" presStyleCnt="8">
        <dgm:presLayoutVars>
          <dgm:bulletEnabled val="1"/>
        </dgm:presLayoutVars>
      </dgm:prSet>
      <dgm:spPr/>
      <dgm:t>
        <a:bodyPr/>
        <a:lstStyle/>
        <a:p>
          <a:endParaRPr lang="en-US"/>
        </a:p>
      </dgm:t>
    </dgm:pt>
  </dgm:ptLst>
  <dgm:cxnLst>
    <dgm:cxn modelId="{66F390E4-01C9-4AFE-9C99-678C2A8BBCE5}" type="presOf" srcId="{0EFFA680-BD25-449B-9965-41BB8777B5D6}" destId="{CAE0A20F-01F0-4F31-8B7B-0E2761B6BBA5}" srcOrd="0" destOrd="0" presId="urn:microsoft.com/office/officeart/2005/8/layout/vList3"/>
    <dgm:cxn modelId="{393AA00D-D12D-4502-9986-458A90364E5B}" type="presOf" srcId="{7528B67A-121A-4AB6-B34E-2EAB2690700F}" destId="{EF66276B-9CAD-41BE-8196-81421F220AD3}" srcOrd="0" destOrd="0" presId="urn:microsoft.com/office/officeart/2005/8/layout/vList3"/>
    <dgm:cxn modelId="{488B8396-B415-42FF-B386-F59734D1C519}" srcId="{AA494772-51F8-41FA-A629-1D0EACE3D47A}" destId="{CE84DEC4-3D98-4907-96D6-DAA356E2F5AB}" srcOrd="5" destOrd="0" parTransId="{DCEEF366-1D49-4B00-8F34-849F9B97CC47}" sibTransId="{519C4098-1F70-43E1-8A9D-3D6B4A0881DC}"/>
    <dgm:cxn modelId="{F751FB44-27C7-4075-B215-B2D02ED6033D}" type="presOf" srcId="{0CB84A83-FD7C-42B9-9BD4-E2797D5E6D32}" destId="{FB575F92-F8B8-4427-98FB-FF958EE63141}" srcOrd="0" destOrd="0" presId="urn:microsoft.com/office/officeart/2005/8/layout/vList3"/>
    <dgm:cxn modelId="{E29CEE82-4A45-4EA5-8CE5-25C31FCF1023}" srcId="{AA494772-51F8-41FA-A629-1D0EACE3D47A}" destId="{A7DF691B-3D9C-465A-BE8A-55622A47FA4D}" srcOrd="4" destOrd="0" parTransId="{C19CAC72-0481-43D9-AAF6-74ECDBF3F566}" sibTransId="{6454546C-F632-4E68-8680-13EFA0560BA9}"/>
    <dgm:cxn modelId="{663F58D4-8898-4DA3-89A9-EA06F8369138}" type="presOf" srcId="{CE84DEC4-3D98-4907-96D6-DAA356E2F5AB}" destId="{028D8863-9101-46BE-9200-DB39903C8097}" srcOrd="0" destOrd="0" presId="urn:microsoft.com/office/officeart/2005/8/layout/vList3"/>
    <dgm:cxn modelId="{DA1499CB-C6AF-4E8E-BB80-BE734155B36A}" type="presOf" srcId="{2E46F48D-FA2C-4245-9B67-D23D21FB32D3}" destId="{5BD11423-4548-4BF9-B519-555B8BEE3869}" srcOrd="0" destOrd="0" presId="urn:microsoft.com/office/officeart/2005/8/layout/vList3"/>
    <dgm:cxn modelId="{6D0A8831-ABDA-42E8-A865-48C92277E206}" srcId="{AA494772-51F8-41FA-A629-1D0EACE3D47A}" destId="{7528B67A-121A-4AB6-B34E-2EAB2690700F}" srcOrd="7" destOrd="0" parTransId="{2853ECAC-B458-42D1-AC4D-4DECF024196E}" sibTransId="{7032635F-FD13-47A5-9A75-C75ADF4B0643}"/>
    <dgm:cxn modelId="{5A2F5412-61AC-4F6A-B1F2-68D914827AFF}" srcId="{AA494772-51F8-41FA-A629-1D0EACE3D47A}" destId="{95062CF5-D494-4799-8DE7-A60C3BFBEAE8}" srcOrd="1" destOrd="0" parTransId="{2D73180F-5C6B-4685-8284-1781F27832E5}" sibTransId="{1F4A7B31-2602-4ECE-BA99-488A45DCCF29}"/>
    <dgm:cxn modelId="{A6201D0C-AA56-4E39-9B53-965A04E0CC1D}" srcId="{AA494772-51F8-41FA-A629-1D0EACE3D47A}" destId="{0CB84A83-FD7C-42B9-9BD4-E2797D5E6D32}" srcOrd="0" destOrd="0" parTransId="{8DC30B41-E751-4F08-90C8-1677E061E723}" sibTransId="{B9C960FC-CCFB-4E12-8600-1F20AE7F4C45}"/>
    <dgm:cxn modelId="{1491DEC7-1A15-4A47-9CAF-E1C11D3E9AD6}" srcId="{AA494772-51F8-41FA-A629-1D0EACE3D47A}" destId="{2E46F48D-FA2C-4245-9B67-D23D21FB32D3}" srcOrd="6" destOrd="0" parTransId="{46A3CCBF-7E9C-4E5C-B53B-C046CCED3B8A}" sibTransId="{AF16590D-5379-43DB-9378-66F9E6F8E3F5}"/>
    <dgm:cxn modelId="{7AE82116-D85C-4D40-82FF-0B585D7D7428}" type="presOf" srcId="{AA494772-51F8-41FA-A629-1D0EACE3D47A}" destId="{89479BE1-631A-4E7A-8407-9B044F8CFB1B}" srcOrd="0" destOrd="0" presId="urn:microsoft.com/office/officeart/2005/8/layout/vList3"/>
    <dgm:cxn modelId="{8C2754CD-7F49-4EEE-88A5-5BA180E702BA}" type="presOf" srcId="{95062CF5-D494-4799-8DE7-A60C3BFBEAE8}" destId="{7DB00E70-CADC-4A84-91F8-3C6525887A7A}" srcOrd="0" destOrd="0" presId="urn:microsoft.com/office/officeart/2005/8/layout/vList3"/>
    <dgm:cxn modelId="{288DDD18-8916-407F-BAB7-6E92D8813C82}" srcId="{AA494772-51F8-41FA-A629-1D0EACE3D47A}" destId="{0EFFA680-BD25-449B-9965-41BB8777B5D6}" srcOrd="3" destOrd="0" parTransId="{E12A53F6-C023-4511-9393-AD9425477C5A}" sibTransId="{3C546423-6899-4E3A-A53C-730BAD6E2A7B}"/>
    <dgm:cxn modelId="{4338461F-794B-4738-9987-98AA4E62A8EE}" type="presOf" srcId="{A7DF691B-3D9C-465A-BE8A-55622A47FA4D}" destId="{E0D2C17D-FD9A-44E0-963C-CC911FFD47F7}" srcOrd="0" destOrd="0" presId="urn:microsoft.com/office/officeart/2005/8/layout/vList3"/>
    <dgm:cxn modelId="{0072F1E2-4E40-4409-95E6-79614F23C80C}" srcId="{AA494772-51F8-41FA-A629-1D0EACE3D47A}" destId="{1F453E7B-1FC5-45B5-9240-1DDDE1B06F7D}" srcOrd="2" destOrd="0" parTransId="{C5B91E85-9686-48E9-A0ED-1C32084EE6C5}" sibTransId="{B35250C3-0581-4B0A-A781-80BD72EE16D9}"/>
    <dgm:cxn modelId="{0A04068F-E7A0-433C-B093-9640E9C521BC}" type="presOf" srcId="{1F453E7B-1FC5-45B5-9240-1DDDE1B06F7D}" destId="{C5A34865-A4AC-46BA-97CB-D54A89D25368}" srcOrd="0" destOrd="0" presId="urn:microsoft.com/office/officeart/2005/8/layout/vList3"/>
    <dgm:cxn modelId="{7D9CE7A1-86AC-41DC-AF76-5D0023EC1DC8}" type="presParOf" srcId="{89479BE1-631A-4E7A-8407-9B044F8CFB1B}" destId="{81E3CC3D-59E1-4182-BEF5-C0A7C8C7AD49}" srcOrd="0" destOrd="0" presId="urn:microsoft.com/office/officeart/2005/8/layout/vList3"/>
    <dgm:cxn modelId="{A24527A6-EE61-4344-9AE4-1EC9B4F63484}" type="presParOf" srcId="{81E3CC3D-59E1-4182-BEF5-C0A7C8C7AD49}" destId="{0FF346C6-8CE5-44DF-AD57-8D51F65DE273}" srcOrd="0" destOrd="0" presId="urn:microsoft.com/office/officeart/2005/8/layout/vList3"/>
    <dgm:cxn modelId="{4F3FECF8-7378-464C-8F0A-F47976A9457C}" type="presParOf" srcId="{81E3CC3D-59E1-4182-BEF5-C0A7C8C7AD49}" destId="{FB575F92-F8B8-4427-98FB-FF958EE63141}" srcOrd="1" destOrd="0" presId="urn:microsoft.com/office/officeart/2005/8/layout/vList3"/>
    <dgm:cxn modelId="{58F488F8-42F0-46B9-8762-ADF6B10624C6}" type="presParOf" srcId="{89479BE1-631A-4E7A-8407-9B044F8CFB1B}" destId="{176DBA4F-1481-4BC7-90B3-B3B218503AA8}" srcOrd="1" destOrd="0" presId="urn:microsoft.com/office/officeart/2005/8/layout/vList3"/>
    <dgm:cxn modelId="{B67B25A6-9378-44A7-A09B-526AC013CEDA}" type="presParOf" srcId="{89479BE1-631A-4E7A-8407-9B044F8CFB1B}" destId="{5C9298E8-1B07-41D7-B1B7-2B0C00EDF3E5}" srcOrd="2" destOrd="0" presId="urn:microsoft.com/office/officeart/2005/8/layout/vList3"/>
    <dgm:cxn modelId="{465FF180-9C7F-40DA-9CCE-6C78B5CFBDD4}" type="presParOf" srcId="{5C9298E8-1B07-41D7-B1B7-2B0C00EDF3E5}" destId="{EDD98A75-BB57-4A13-9565-3757E2449B2B}" srcOrd="0" destOrd="0" presId="urn:microsoft.com/office/officeart/2005/8/layout/vList3"/>
    <dgm:cxn modelId="{C960F5AC-A747-44F4-BC0F-7B1AA20D6338}" type="presParOf" srcId="{5C9298E8-1B07-41D7-B1B7-2B0C00EDF3E5}" destId="{7DB00E70-CADC-4A84-91F8-3C6525887A7A}" srcOrd="1" destOrd="0" presId="urn:microsoft.com/office/officeart/2005/8/layout/vList3"/>
    <dgm:cxn modelId="{D7CFEDC7-1B87-4CFC-8A4F-7B4C48D35881}" type="presParOf" srcId="{89479BE1-631A-4E7A-8407-9B044F8CFB1B}" destId="{D512CD32-60DB-49CA-AF57-B62D2036D288}" srcOrd="3" destOrd="0" presId="urn:microsoft.com/office/officeart/2005/8/layout/vList3"/>
    <dgm:cxn modelId="{38A0CDCF-F1DC-4A66-997F-3B3C0FFDAB32}" type="presParOf" srcId="{89479BE1-631A-4E7A-8407-9B044F8CFB1B}" destId="{9DE22313-A473-4755-BF0C-D48303A663F2}" srcOrd="4" destOrd="0" presId="urn:microsoft.com/office/officeart/2005/8/layout/vList3"/>
    <dgm:cxn modelId="{4478F509-D119-43C4-98FE-34A3F7327DA8}" type="presParOf" srcId="{9DE22313-A473-4755-BF0C-D48303A663F2}" destId="{490F44A3-3D4B-4ACB-9DFE-AF450E816369}" srcOrd="0" destOrd="0" presId="urn:microsoft.com/office/officeart/2005/8/layout/vList3"/>
    <dgm:cxn modelId="{1168B70E-9CAE-42FC-8BC0-A13CB4AE1FFF}" type="presParOf" srcId="{9DE22313-A473-4755-BF0C-D48303A663F2}" destId="{C5A34865-A4AC-46BA-97CB-D54A89D25368}" srcOrd="1" destOrd="0" presId="urn:microsoft.com/office/officeart/2005/8/layout/vList3"/>
    <dgm:cxn modelId="{FFC9EB15-AF93-49C9-A1A5-B460CB1B3A3E}" type="presParOf" srcId="{89479BE1-631A-4E7A-8407-9B044F8CFB1B}" destId="{F841D8B0-6513-4C6A-A12C-4A4649B80FD0}" srcOrd="5" destOrd="0" presId="urn:microsoft.com/office/officeart/2005/8/layout/vList3"/>
    <dgm:cxn modelId="{93A71D38-FBC2-4944-9E6B-0DB6FF254539}" type="presParOf" srcId="{89479BE1-631A-4E7A-8407-9B044F8CFB1B}" destId="{797C1E4B-5C7A-461F-8CF3-E33F8F988364}" srcOrd="6" destOrd="0" presId="urn:microsoft.com/office/officeart/2005/8/layout/vList3"/>
    <dgm:cxn modelId="{9CEB527A-A632-4FD0-866D-BBB8FBE3BA84}" type="presParOf" srcId="{797C1E4B-5C7A-461F-8CF3-E33F8F988364}" destId="{35E28BDC-C5C1-4575-8828-4450CDB8A803}" srcOrd="0" destOrd="0" presId="urn:microsoft.com/office/officeart/2005/8/layout/vList3"/>
    <dgm:cxn modelId="{B698B99D-40A4-4B2F-9057-7CF8D2516785}" type="presParOf" srcId="{797C1E4B-5C7A-461F-8CF3-E33F8F988364}" destId="{CAE0A20F-01F0-4F31-8B7B-0E2761B6BBA5}" srcOrd="1" destOrd="0" presId="urn:microsoft.com/office/officeart/2005/8/layout/vList3"/>
    <dgm:cxn modelId="{2E6016D0-0AE1-4EA1-9710-E14B1FD105F7}" type="presParOf" srcId="{89479BE1-631A-4E7A-8407-9B044F8CFB1B}" destId="{02F75684-8A56-4A2B-A0AB-5649B18B0196}" srcOrd="7" destOrd="0" presId="urn:microsoft.com/office/officeart/2005/8/layout/vList3"/>
    <dgm:cxn modelId="{8FBF417B-A44B-4CC2-B9C9-A1DAC327FBF2}" type="presParOf" srcId="{89479BE1-631A-4E7A-8407-9B044F8CFB1B}" destId="{30D10974-B4CA-4F12-A21C-26AE02AC4E3C}" srcOrd="8" destOrd="0" presId="urn:microsoft.com/office/officeart/2005/8/layout/vList3"/>
    <dgm:cxn modelId="{77AD4D81-FB71-4F5B-9EB7-8BBAE001DE06}" type="presParOf" srcId="{30D10974-B4CA-4F12-A21C-26AE02AC4E3C}" destId="{6EB2B1D2-8E73-40CE-A880-25CB6D2A5A2F}" srcOrd="0" destOrd="0" presId="urn:microsoft.com/office/officeart/2005/8/layout/vList3"/>
    <dgm:cxn modelId="{A618EDE6-6FA8-4397-A946-15B6F16CF661}" type="presParOf" srcId="{30D10974-B4CA-4F12-A21C-26AE02AC4E3C}" destId="{E0D2C17D-FD9A-44E0-963C-CC911FFD47F7}" srcOrd="1" destOrd="0" presId="urn:microsoft.com/office/officeart/2005/8/layout/vList3"/>
    <dgm:cxn modelId="{C126E36C-62EB-4827-B44C-FF744917E227}" type="presParOf" srcId="{89479BE1-631A-4E7A-8407-9B044F8CFB1B}" destId="{F1218634-94A7-4142-9418-885AEDBF8074}" srcOrd="9" destOrd="0" presId="urn:microsoft.com/office/officeart/2005/8/layout/vList3"/>
    <dgm:cxn modelId="{233997DB-0A86-4261-9FB8-6DFEE27DC08B}" type="presParOf" srcId="{89479BE1-631A-4E7A-8407-9B044F8CFB1B}" destId="{47F7B467-CF20-4D1F-A989-613DFA71CC13}" srcOrd="10" destOrd="0" presId="urn:microsoft.com/office/officeart/2005/8/layout/vList3"/>
    <dgm:cxn modelId="{B560E17C-80BA-435A-8157-740D881C6928}" type="presParOf" srcId="{47F7B467-CF20-4D1F-A989-613DFA71CC13}" destId="{7E6D4F60-9FBF-4657-AC03-6899FA79FF46}" srcOrd="0" destOrd="0" presId="urn:microsoft.com/office/officeart/2005/8/layout/vList3"/>
    <dgm:cxn modelId="{129F503B-A31F-4240-87EE-A076886C82C6}" type="presParOf" srcId="{47F7B467-CF20-4D1F-A989-613DFA71CC13}" destId="{028D8863-9101-46BE-9200-DB39903C8097}" srcOrd="1" destOrd="0" presId="urn:microsoft.com/office/officeart/2005/8/layout/vList3"/>
    <dgm:cxn modelId="{E269466D-B711-41DA-B574-9ACEEA655399}" type="presParOf" srcId="{89479BE1-631A-4E7A-8407-9B044F8CFB1B}" destId="{B74DA89E-0C06-4FF5-AD7B-331227FC6306}" srcOrd="11" destOrd="0" presId="urn:microsoft.com/office/officeart/2005/8/layout/vList3"/>
    <dgm:cxn modelId="{6AE138AB-4A5B-4937-BBDC-4DC02AC68C46}" type="presParOf" srcId="{89479BE1-631A-4E7A-8407-9B044F8CFB1B}" destId="{40FA6DB5-118D-4CCF-939E-25B0156C80AD}" srcOrd="12" destOrd="0" presId="urn:microsoft.com/office/officeart/2005/8/layout/vList3"/>
    <dgm:cxn modelId="{12D84C96-1DCC-446C-8B33-2E7D684A4E90}" type="presParOf" srcId="{40FA6DB5-118D-4CCF-939E-25B0156C80AD}" destId="{9DBA9961-2298-45FE-B082-C7424AA54604}" srcOrd="0" destOrd="0" presId="urn:microsoft.com/office/officeart/2005/8/layout/vList3"/>
    <dgm:cxn modelId="{248AD1EA-31DA-406B-A69B-E09DCE40A308}" type="presParOf" srcId="{40FA6DB5-118D-4CCF-939E-25B0156C80AD}" destId="{5BD11423-4548-4BF9-B519-555B8BEE3869}" srcOrd="1" destOrd="0" presId="urn:microsoft.com/office/officeart/2005/8/layout/vList3"/>
    <dgm:cxn modelId="{F12FC14E-B6CF-498D-A4ED-F411CA5FF3D4}" type="presParOf" srcId="{89479BE1-631A-4E7A-8407-9B044F8CFB1B}" destId="{0D82C1EB-9BFC-4091-A756-B2BF9FC8A758}" srcOrd="13" destOrd="0" presId="urn:microsoft.com/office/officeart/2005/8/layout/vList3"/>
    <dgm:cxn modelId="{26EDA9CE-4450-4A39-B890-BB8DEF362C91}" type="presParOf" srcId="{89479BE1-631A-4E7A-8407-9B044F8CFB1B}" destId="{7BB54F4E-1290-4715-B6A5-DF8BBEF40126}" srcOrd="14" destOrd="0" presId="urn:microsoft.com/office/officeart/2005/8/layout/vList3"/>
    <dgm:cxn modelId="{D80BDA14-918B-4205-8DE9-7EBBB57B9E67}" type="presParOf" srcId="{7BB54F4E-1290-4715-B6A5-DF8BBEF40126}" destId="{9A16698E-8927-4B89-AC7F-0C74980FF920}" srcOrd="0" destOrd="0" presId="urn:microsoft.com/office/officeart/2005/8/layout/vList3"/>
    <dgm:cxn modelId="{6947FC76-A7D7-4257-BA89-50B33EAF62B2}" type="presParOf" srcId="{7BB54F4E-1290-4715-B6A5-DF8BBEF40126}" destId="{EF66276B-9CAD-41BE-8196-81421F220AD3}" srcOrd="1" destOrd="0" presId="urn:microsoft.com/office/officeart/2005/8/layout/vList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A494772-51F8-41FA-A629-1D0EACE3D47A}" type="doc">
      <dgm:prSet loTypeId="urn:microsoft.com/office/officeart/2005/8/layout/vList3" loCatId="picture" qsTypeId="urn:microsoft.com/office/officeart/2009/2/quickstyle/3d8" qsCatId="3D" csTypeId="urn:microsoft.com/office/officeart/2005/8/colors/accent5_2" csCatId="accent5" phldr="1"/>
      <dgm:spPr/>
    </dgm:pt>
    <dgm:pt modelId="{0CB84A83-FD7C-42B9-9BD4-E2797D5E6D32}">
      <dgm:prSet phldrT="[Text]" custT="1"/>
      <dgm:spPr>
        <a:solidFill>
          <a:srgbClr val="2C5897">
            <a:alpha val="85000"/>
          </a:srgbClr>
        </a:solidFill>
      </dgm:spPr>
      <dgm:t>
        <a:bodyPr/>
        <a:lstStyle/>
        <a:p>
          <a:pPr algn="l"/>
          <a:r>
            <a:rPr lang="en-US" sz="1400" b="1" dirty="0" smtClean="0">
              <a:solidFill>
                <a:schemeClr val="bg1"/>
              </a:solidFill>
            </a:rPr>
            <a:t>PROJECT BACKGROUND</a:t>
          </a:r>
          <a:endParaRPr lang="en-US" sz="1400" b="1" dirty="0">
            <a:solidFill>
              <a:schemeClr val="bg1"/>
            </a:solidFill>
          </a:endParaRPr>
        </a:p>
      </dgm:t>
    </dgm:pt>
    <dgm:pt modelId="{8DC30B41-E751-4F08-90C8-1677E061E723}" type="parTrans" cxnId="{A6201D0C-AA56-4E39-9B53-965A04E0CC1D}">
      <dgm:prSet/>
      <dgm:spPr/>
      <dgm:t>
        <a:bodyPr/>
        <a:lstStyle/>
        <a:p>
          <a:endParaRPr lang="en-US" sz="1400" b="1">
            <a:solidFill>
              <a:schemeClr val="bg2"/>
            </a:solidFill>
          </a:endParaRPr>
        </a:p>
      </dgm:t>
    </dgm:pt>
    <dgm:pt modelId="{B9C960FC-CCFB-4E12-8600-1F20AE7F4C45}" type="sibTrans" cxnId="{A6201D0C-AA56-4E39-9B53-965A04E0CC1D}">
      <dgm:prSet/>
      <dgm:spPr/>
      <dgm:t>
        <a:bodyPr/>
        <a:lstStyle/>
        <a:p>
          <a:endParaRPr lang="en-US" sz="1400" b="1">
            <a:solidFill>
              <a:schemeClr val="bg2"/>
            </a:solidFill>
          </a:endParaRPr>
        </a:p>
      </dgm:t>
    </dgm:pt>
    <dgm:pt modelId="{95062CF5-D494-4799-8DE7-A60C3BFBEAE8}">
      <dgm:prSet phldrT="[Text]" custT="1"/>
      <dgm:spPr>
        <a:solidFill>
          <a:srgbClr val="2C5897">
            <a:alpha val="85000"/>
          </a:srgbClr>
        </a:solidFill>
      </dgm:spPr>
      <dgm:t>
        <a:bodyPr/>
        <a:lstStyle/>
        <a:p>
          <a:pPr algn="l"/>
          <a:r>
            <a:rPr lang="en-US" sz="1400" b="1" dirty="0" smtClean="0">
              <a:solidFill>
                <a:schemeClr val="bg1"/>
              </a:solidFill>
            </a:rPr>
            <a:t>RESEARCH TOPIC: MATERIAL TRACKING</a:t>
          </a:r>
          <a:endParaRPr lang="en-US" sz="1400" b="1" dirty="0">
            <a:solidFill>
              <a:schemeClr val="bg1"/>
            </a:solidFill>
          </a:endParaRPr>
        </a:p>
      </dgm:t>
    </dgm:pt>
    <dgm:pt modelId="{2D73180F-5C6B-4685-8284-1781F27832E5}" type="parTrans" cxnId="{5A2F5412-61AC-4F6A-B1F2-68D914827AFF}">
      <dgm:prSet/>
      <dgm:spPr/>
      <dgm:t>
        <a:bodyPr/>
        <a:lstStyle/>
        <a:p>
          <a:endParaRPr lang="en-US" sz="1400"/>
        </a:p>
      </dgm:t>
    </dgm:pt>
    <dgm:pt modelId="{1F4A7B31-2602-4ECE-BA99-488A45DCCF29}" type="sibTrans" cxnId="{5A2F5412-61AC-4F6A-B1F2-68D914827AFF}">
      <dgm:prSet/>
      <dgm:spPr/>
      <dgm:t>
        <a:bodyPr/>
        <a:lstStyle/>
        <a:p>
          <a:endParaRPr lang="en-US" sz="1400"/>
        </a:p>
      </dgm:t>
    </dgm:pt>
    <dgm:pt modelId="{1F453E7B-1FC5-45B5-9240-1DDDE1B06F7D}">
      <dgm:prSet phldrT="[Text]" custT="1"/>
      <dgm:spPr>
        <a:solidFill>
          <a:srgbClr val="2C5897">
            <a:alpha val="85000"/>
          </a:srgbClr>
        </a:solidFill>
      </dgm:spPr>
      <dgm:t>
        <a:bodyPr/>
        <a:lstStyle/>
        <a:p>
          <a:pPr algn="l"/>
          <a:r>
            <a:rPr lang="en-US" sz="1400" b="1" dirty="0" smtClean="0">
              <a:solidFill>
                <a:schemeClr val="bg1"/>
              </a:solidFill>
            </a:rPr>
            <a:t>ANALYSIS #1:  GUIDED FORMWORK TO SELF-CLIMBING</a:t>
          </a:r>
          <a:endParaRPr lang="en-US" sz="1400" b="1" dirty="0">
            <a:solidFill>
              <a:schemeClr val="bg1"/>
            </a:solidFill>
          </a:endParaRPr>
        </a:p>
      </dgm:t>
    </dgm:pt>
    <dgm:pt modelId="{C5B91E85-9686-48E9-A0ED-1C32084EE6C5}" type="parTrans" cxnId="{0072F1E2-4E40-4409-95E6-79614F23C80C}">
      <dgm:prSet/>
      <dgm:spPr/>
      <dgm:t>
        <a:bodyPr/>
        <a:lstStyle/>
        <a:p>
          <a:endParaRPr lang="en-US" sz="1400"/>
        </a:p>
      </dgm:t>
    </dgm:pt>
    <dgm:pt modelId="{B35250C3-0581-4B0A-A781-80BD72EE16D9}" type="sibTrans" cxnId="{0072F1E2-4E40-4409-95E6-79614F23C80C}">
      <dgm:prSet/>
      <dgm:spPr/>
      <dgm:t>
        <a:bodyPr/>
        <a:lstStyle/>
        <a:p>
          <a:endParaRPr lang="en-US" sz="1400"/>
        </a:p>
      </dgm:t>
    </dgm:pt>
    <dgm:pt modelId="{0EFFA680-BD25-449B-9965-41BB8777B5D6}">
      <dgm:prSet phldrT="[Text]" custT="1"/>
      <dgm:spPr>
        <a:solidFill>
          <a:schemeClr val="bg2">
            <a:lumMod val="85000"/>
            <a:lumOff val="15000"/>
            <a:alpha val="85000"/>
          </a:schemeClr>
        </a:solidFill>
      </dgm:spPr>
      <dgm:t>
        <a:bodyPr/>
        <a:lstStyle/>
        <a:p>
          <a:pPr algn="l"/>
          <a:r>
            <a:rPr lang="en-US" sz="1400" b="1" dirty="0" smtClean="0">
              <a:solidFill>
                <a:schemeClr val="tx1"/>
              </a:solidFill>
            </a:rPr>
            <a:t>ANALYSIS #2: PHOTVOLTAIC CURTAINWALL</a:t>
          </a:r>
          <a:endParaRPr lang="en-US" sz="1400" b="1" dirty="0">
            <a:solidFill>
              <a:schemeClr val="tx1"/>
            </a:solidFill>
          </a:endParaRPr>
        </a:p>
      </dgm:t>
    </dgm:pt>
    <dgm:pt modelId="{E12A53F6-C023-4511-9393-AD9425477C5A}" type="parTrans" cxnId="{288DDD18-8916-407F-BAB7-6E92D8813C82}">
      <dgm:prSet/>
      <dgm:spPr/>
      <dgm:t>
        <a:bodyPr/>
        <a:lstStyle/>
        <a:p>
          <a:endParaRPr lang="en-US" sz="1400"/>
        </a:p>
      </dgm:t>
    </dgm:pt>
    <dgm:pt modelId="{3C546423-6899-4E3A-A53C-730BAD6E2A7B}" type="sibTrans" cxnId="{288DDD18-8916-407F-BAB7-6E92D8813C82}">
      <dgm:prSet/>
      <dgm:spPr/>
      <dgm:t>
        <a:bodyPr/>
        <a:lstStyle/>
        <a:p>
          <a:endParaRPr lang="en-US" sz="1400"/>
        </a:p>
      </dgm:t>
    </dgm:pt>
    <dgm:pt modelId="{CE84DEC4-3D98-4907-96D6-DAA356E2F5AB}">
      <dgm:prSet phldrT="[Text]" custT="1"/>
      <dgm:spPr>
        <a:solidFill>
          <a:srgbClr val="2C5897">
            <a:alpha val="85000"/>
          </a:srgbClr>
        </a:solidFill>
      </dgm:spPr>
      <dgm:t>
        <a:bodyPr/>
        <a:lstStyle/>
        <a:p>
          <a:pPr algn="l"/>
          <a:r>
            <a:rPr lang="en-US" sz="1400" b="1" dirty="0" smtClean="0">
              <a:solidFill>
                <a:schemeClr val="bg1"/>
              </a:solidFill>
            </a:rPr>
            <a:t>ANALYSIS #3: SIPS</a:t>
          </a:r>
          <a:endParaRPr lang="en-US" sz="1400" b="1" dirty="0">
            <a:solidFill>
              <a:schemeClr val="bg1"/>
            </a:solidFill>
          </a:endParaRPr>
        </a:p>
      </dgm:t>
    </dgm:pt>
    <dgm:pt modelId="{DCEEF366-1D49-4B00-8F34-849F9B97CC47}" type="parTrans" cxnId="{488B8396-B415-42FF-B386-F59734D1C519}">
      <dgm:prSet/>
      <dgm:spPr/>
      <dgm:t>
        <a:bodyPr/>
        <a:lstStyle/>
        <a:p>
          <a:endParaRPr lang="en-US" sz="1400"/>
        </a:p>
      </dgm:t>
    </dgm:pt>
    <dgm:pt modelId="{519C4098-1F70-43E1-8A9D-3D6B4A0881DC}" type="sibTrans" cxnId="{488B8396-B415-42FF-B386-F59734D1C519}">
      <dgm:prSet/>
      <dgm:spPr/>
      <dgm:t>
        <a:bodyPr/>
        <a:lstStyle/>
        <a:p>
          <a:endParaRPr lang="en-US" sz="1400"/>
        </a:p>
      </dgm:t>
    </dgm:pt>
    <dgm:pt modelId="{2E46F48D-FA2C-4245-9B67-D23D21FB32D3}">
      <dgm:prSet phldrT="[Text]" custT="1"/>
      <dgm:spPr>
        <a:solidFill>
          <a:srgbClr val="2C5897">
            <a:alpha val="85000"/>
          </a:srgbClr>
        </a:solidFill>
      </dgm:spPr>
      <dgm:t>
        <a:bodyPr/>
        <a:lstStyle/>
        <a:p>
          <a:pPr algn="l"/>
          <a:r>
            <a:rPr lang="en-US" sz="1400" b="1" dirty="0" smtClean="0">
              <a:solidFill>
                <a:schemeClr val="bg1"/>
              </a:solidFill>
            </a:rPr>
            <a:t>CONCLUSIONS</a:t>
          </a:r>
          <a:endParaRPr lang="en-US" sz="1400" b="1" dirty="0">
            <a:solidFill>
              <a:schemeClr val="bg1"/>
            </a:solidFill>
          </a:endParaRPr>
        </a:p>
      </dgm:t>
    </dgm:pt>
    <dgm:pt modelId="{46A3CCBF-7E9C-4E5C-B53B-C046CCED3B8A}" type="parTrans" cxnId="{1491DEC7-1A15-4A47-9CAF-E1C11D3E9AD6}">
      <dgm:prSet/>
      <dgm:spPr/>
      <dgm:t>
        <a:bodyPr/>
        <a:lstStyle/>
        <a:p>
          <a:endParaRPr lang="en-US" sz="1400"/>
        </a:p>
      </dgm:t>
    </dgm:pt>
    <dgm:pt modelId="{AF16590D-5379-43DB-9378-66F9E6F8E3F5}" type="sibTrans" cxnId="{1491DEC7-1A15-4A47-9CAF-E1C11D3E9AD6}">
      <dgm:prSet/>
      <dgm:spPr/>
      <dgm:t>
        <a:bodyPr/>
        <a:lstStyle/>
        <a:p>
          <a:endParaRPr lang="en-US" sz="1400"/>
        </a:p>
      </dgm:t>
    </dgm:pt>
    <dgm:pt modelId="{7528B67A-121A-4AB6-B34E-2EAB2690700F}">
      <dgm:prSet phldrT="[Text]" custT="1"/>
      <dgm:spPr>
        <a:solidFill>
          <a:srgbClr val="2C5897">
            <a:alpha val="85000"/>
          </a:srgbClr>
        </a:solidFill>
      </dgm:spPr>
      <dgm:t>
        <a:bodyPr/>
        <a:lstStyle/>
        <a:p>
          <a:pPr algn="l"/>
          <a:r>
            <a:rPr lang="en-US" sz="1400" b="1" dirty="0" smtClean="0">
              <a:solidFill>
                <a:schemeClr val="bg1"/>
              </a:solidFill>
            </a:rPr>
            <a:t>ACKNOWLEGEMENTS</a:t>
          </a:r>
          <a:endParaRPr lang="en-US" sz="1400" b="1" dirty="0">
            <a:solidFill>
              <a:schemeClr val="bg1"/>
            </a:solidFill>
          </a:endParaRPr>
        </a:p>
      </dgm:t>
    </dgm:pt>
    <dgm:pt modelId="{2853ECAC-B458-42D1-AC4D-4DECF024196E}" type="parTrans" cxnId="{6D0A8831-ABDA-42E8-A865-48C92277E206}">
      <dgm:prSet/>
      <dgm:spPr/>
      <dgm:t>
        <a:bodyPr/>
        <a:lstStyle/>
        <a:p>
          <a:endParaRPr lang="en-US" sz="1400"/>
        </a:p>
      </dgm:t>
    </dgm:pt>
    <dgm:pt modelId="{7032635F-FD13-47A5-9A75-C75ADF4B0643}" type="sibTrans" cxnId="{6D0A8831-ABDA-42E8-A865-48C92277E206}">
      <dgm:prSet/>
      <dgm:spPr/>
      <dgm:t>
        <a:bodyPr/>
        <a:lstStyle/>
        <a:p>
          <a:endParaRPr lang="en-US" sz="1400"/>
        </a:p>
      </dgm:t>
    </dgm:pt>
    <dgm:pt modelId="{A7DF691B-3D9C-465A-BE8A-55622A47FA4D}">
      <dgm:prSet phldrT="[Text]" custT="1"/>
      <dgm:spPr>
        <a:solidFill>
          <a:schemeClr val="bg2">
            <a:lumMod val="85000"/>
            <a:lumOff val="15000"/>
            <a:alpha val="85000"/>
          </a:schemeClr>
        </a:solidFill>
      </dgm:spPr>
      <dgm:t>
        <a:bodyPr/>
        <a:lstStyle/>
        <a:p>
          <a:pPr algn="l"/>
          <a:r>
            <a:rPr lang="en-US" sz="1400" b="1" dirty="0" smtClean="0">
              <a:solidFill>
                <a:schemeClr val="tx1"/>
              </a:solidFill>
              <a:effectLst/>
            </a:rPr>
            <a:t>COST ANALYSIS</a:t>
          </a:r>
          <a:endParaRPr lang="en-US" sz="1400" b="1" dirty="0">
            <a:solidFill>
              <a:schemeClr val="tx1"/>
            </a:solidFill>
            <a:effectLst/>
          </a:endParaRPr>
        </a:p>
      </dgm:t>
    </dgm:pt>
    <dgm:pt modelId="{C19CAC72-0481-43D9-AAF6-74ECDBF3F566}" type="parTrans" cxnId="{E29CEE82-4A45-4EA5-8CE5-25C31FCF1023}">
      <dgm:prSet/>
      <dgm:spPr/>
      <dgm:t>
        <a:bodyPr/>
        <a:lstStyle/>
        <a:p>
          <a:endParaRPr lang="en-US" sz="1400"/>
        </a:p>
      </dgm:t>
    </dgm:pt>
    <dgm:pt modelId="{6454546C-F632-4E68-8680-13EFA0560BA9}" type="sibTrans" cxnId="{E29CEE82-4A45-4EA5-8CE5-25C31FCF1023}">
      <dgm:prSet/>
      <dgm:spPr/>
      <dgm:t>
        <a:bodyPr/>
        <a:lstStyle/>
        <a:p>
          <a:endParaRPr lang="en-US" sz="1400"/>
        </a:p>
      </dgm:t>
    </dgm:pt>
    <dgm:pt modelId="{89479BE1-631A-4E7A-8407-9B044F8CFB1B}" type="pres">
      <dgm:prSet presAssocID="{AA494772-51F8-41FA-A629-1D0EACE3D47A}" presName="linearFlow" presStyleCnt="0">
        <dgm:presLayoutVars>
          <dgm:dir/>
          <dgm:resizeHandles val="exact"/>
        </dgm:presLayoutVars>
      </dgm:prSet>
      <dgm:spPr/>
    </dgm:pt>
    <dgm:pt modelId="{81E3CC3D-59E1-4182-BEF5-C0A7C8C7AD49}" type="pres">
      <dgm:prSet presAssocID="{0CB84A83-FD7C-42B9-9BD4-E2797D5E6D32}" presName="composite" presStyleCnt="0"/>
      <dgm:spPr/>
    </dgm:pt>
    <dgm:pt modelId="{0FF346C6-8CE5-44DF-AD57-8D51F65DE273}" type="pres">
      <dgm:prSet presAssocID="{0CB84A83-FD7C-42B9-9BD4-E2797D5E6D32}" presName="imgShp" presStyleLbl="fgImgPlace1" presStyleIdx="0" presStyleCnt="8"/>
      <dgm:spPr>
        <a:blipFill rotWithShape="1">
          <a:blip xmlns:r="http://schemas.openxmlformats.org/officeDocument/2006/relationships" r:embed="rId1"/>
          <a:stretch>
            <a:fillRect/>
          </a:stretch>
        </a:blipFill>
      </dgm:spPr>
    </dgm:pt>
    <dgm:pt modelId="{FB575F92-F8B8-4427-98FB-FF958EE63141}" type="pres">
      <dgm:prSet presAssocID="{0CB84A83-FD7C-42B9-9BD4-E2797D5E6D32}" presName="txShp" presStyleLbl="node1" presStyleIdx="0" presStyleCnt="8">
        <dgm:presLayoutVars>
          <dgm:bulletEnabled val="1"/>
        </dgm:presLayoutVars>
      </dgm:prSet>
      <dgm:spPr/>
      <dgm:t>
        <a:bodyPr/>
        <a:lstStyle/>
        <a:p>
          <a:endParaRPr lang="en-US"/>
        </a:p>
      </dgm:t>
    </dgm:pt>
    <dgm:pt modelId="{176DBA4F-1481-4BC7-90B3-B3B218503AA8}" type="pres">
      <dgm:prSet presAssocID="{B9C960FC-CCFB-4E12-8600-1F20AE7F4C45}" presName="spacing" presStyleCnt="0"/>
      <dgm:spPr/>
    </dgm:pt>
    <dgm:pt modelId="{5C9298E8-1B07-41D7-B1B7-2B0C00EDF3E5}" type="pres">
      <dgm:prSet presAssocID="{95062CF5-D494-4799-8DE7-A60C3BFBEAE8}" presName="composite" presStyleCnt="0"/>
      <dgm:spPr/>
    </dgm:pt>
    <dgm:pt modelId="{EDD98A75-BB57-4A13-9565-3757E2449B2B}" type="pres">
      <dgm:prSet presAssocID="{95062CF5-D494-4799-8DE7-A60C3BFBEAE8}" presName="imgShp" presStyleLbl="fgImgPlace1" presStyleIdx="1" presStyleCnt="8" custLinFactNeighborX="3747"/>
      <dgm:spPr>
        <a:blipFill rotWithShape="1">
          <a:blip xmlns:r="http://schemas.openxmlformats.org/officeDocument/2006/relationships" r:embed="rId2"/>
          <a:stretch>
            <a:fillRect/>
          </a:stretch>
        </a:blipFill>
      </dgm:spPr>
    </dgm:pt>
    <dgm:pt modelId="{7DB00E70-CADC-4A84-91F8-3C6525887A7A}" type="pres">
      <dgm:prSet presAssocID="{95062CF5-D494-4799-8DE7-A60C3BFBEAE8}" presName="txShp" presStyleLbl="node1" presStyleIdx="1" presStyleCnt="8" custLinFactNeighborX="-55">
        <dgm:presLayoutVars>
          <dgm:bulletEnabled val="1"/>
        </dgm:presLayoutVars>
      </dgm:prSet>
      <dgm:spPr/>
      <dgm:t>
        <a:bodyPr/>
        <a:lstStyle/>
        <a:p>
          <a:endParaRPr lang="en-US"/>
        </a:p>
      </dgm:t>
    </dgm:pt>
    <dgm:pt modelId="{D512CD32-60DB-49CA-AF57-B62D2036D288}" type="pres">
      <dgm:prSet presAssocID="{1F4A7B31-2602-4ECE-BA99-488A45DCCF29}" presName="spacing" presStyleCnt="0"/>
      <dgm:spPr/>
    </dgm:pt>
    <dgm:pt modelId="{9DE22313-A473-4755-BF0C-D48303A663F2}" type="pres">
      <dgm:prSet presAssocID="{1F453E7B-1FC5-45B5-9240-1DDDE1B06F7D}" presName="composite" presStyleCnt="0"/>
      <dgm:spPr/>
    </dgm:pt>
    <dgm:pt modelId="{490F44A3-3D4B-4ACB-9DFE-AF450E816369}" type="pres">
      <dgm:prSet presAssocID="{1F453E7B-1FC5-45B5-9240-1DDDE1B06F7D}" presName="imgShp" presStyleLbl="fgImgPlace1" presStyleIdx="2" presStyleCnt="8"/>
      <dgm:spPr>
        <a:blipFill rotWithShape="1">
          <a:blip xmlns:r="http://schemas.openxmlformats.org/officeDocument/2006/relationships" r:embed="rId3"/>
          <a:stretch>
            <a:fillRect/>
          </a:stretch>
        </a:blipFill>
      </dgm:spPr>
    </dgm:pt>
    <dgm:pt modelId="{C5A34865-A4AC-46BA-97CB-D54A89D25368}" type="pres">
      <dgm:prSet presAssocID="{1F453E7B-1FC5-45B5-9240-1DDDE1B06F7D}" presName="txShp" presStyleLbl="node1" presStyleIdx="2" presStyleCnt="8">
        <dgm:presLayoutVars>
          <dgm:bulletEnabled val="1"/>
        </dgm:presLayoutVars>
      </dgm:prSet>
      <dgm:spPr/>
      <dgm:t>
        <a:bodyPr/>
        <a:lstStyle/>
        <a:p>
          <a:endParaRPr lang="en-US"/>
        </a:p>
      </dgm:t>
    </dgm:pt>
    <dgm:pt modelId="{F841D8B0-6513-4C6A-A12C-4A4649B80FD0}" type="pres">
      <dgm:prSet presAssocID="{B35250C3-0581-4B0A-A781-80BD72EE16D9}" presName="spacing" presStyleCnt="0"/>
      <dgm:spPr/>
    </dgm:pt>
    <dgm:pt modelId="{797C1E4B-5C7A-461F-8CF3-E33F8F988364}" type="pres">
      <dgm:prSet presAssocID="{0EFFA680-BD25-449B-9965-41BB8777B5D6}" presName="composite" presStyleCnt="0"/>
      <dgm:spPr/>
    </dgm:pt>
    <dgm:pt modelId="{35E28BDC-C5C1-4575-8828-4450CDB8A803}" type="pres">
      <dgm:prSet presAssocID="{0EFFA680-BD25-449B-9965-41BB8777B5D6}" presName="imgShp" presStyleLbl="fgImgPlace1" presStyleIdx="3" presStyleCnt="8"/>
      <dgm:spPr>
        <a:blipFill rotWithShape="1">
          <a:blip xmlns:r="http://schemas.openxmlformats.org/officeDocument/2006/relationships" r:embed="rId4"/>
          <a:stretch>
            <a:fillRect/>
          </a:stretch>
        </a:blipFill>
      </dgm:spPr>
    </dgm:pt>
    <dgm:pt modelId="{CAE0A20F-01F0-4F31-8B7B-0E2761B6BBA5}" type="pres">
      <dgm:prSet presAssocID="{0EFFA680-BD25-449B-9965-41BB8777B5D6}" presName="txShp" presStyleLbl="node1" presStyleIdx="3" presStyleCnt="8">
        <dgm:presLayoutVars>
          <dgm:bulletEnabled val="1"/>
        </dgm:presLayoutVars>
      </dgm:prSet>
      <dgm:spPr/>
      <dgm:t>
        <a:bodyPr/>
        <a:lstStyle/>
        <a:p>
          <a:endParaRPr lang="en-US"/>
        </a:p>
      </dgm:t>
    </dgm:pt>
    <dgm:pt modelId="{02F75684-8A56-4A2B-A0AB-5649B18B0196}" type="pres">
      <dgm:prSet presAssocID="{3C546423-6899-4E3A-A53C-730BAD6E2A7B}" presName="spacing" presStyleCnt="0"/>
      <dgm:spPr/>
    </dgm:pt>
    <dgm:pt modelId="{30D10974-B4CA-4F12-A21C-26AE02AC4E3C}" type="pres">
      <dgm:prSet presAssocID="{A7DF691B-3D9C-465A-BE8A-55622A47FA4D}" presName="composite" presStyleCnt="0"/>
      <dgm:spPr/>
    </dgm:pt>
    <dgm:pt modelId="{6EB2B1D2-8E73-40CE-A880-25CB6D2A5A2F}" type="pres">
      <dgm:prSet presAssocID="{A7DF691B-3D9C-465A-BE8A-55622A47FA4D}" presName="imgShp" presStyleLbl="fgImgPlace1" presStyleIdx="4" presStyleCnt="8" custLinFactNeighborX="87224"/>
      <dgm:spPr>
        <a:noFill/>
      </dgm:spPr>
    </dgm:pt>
    <dgm:pt modelId="{E0D2C17D-FD9A-44E0-963C-CC911FFD47F7}" type="pres">
      <dgm:prSet presAssocID="{A7DF691B-3D9C-465A-BE8A-55622A47FA4D}" presName="txShp" presStyleLbl="node1" presStyleIdx="4" presStyleCnt="8" custLinFactNeighborX="12726" custLinFactNeighborY="141">
        <dgm:presLayoutVars>
          <dgm:bulletEnabled val="1"/>
        </dgm:presLayoutVars>
      </dgm:prSet>
      <dgm:spPr/>
      <dgm:t>
        <a:bodyPr/>
        <a:lstStyle/>
        <a:p>
          <a:endParaRPr lang="en-US"/>
        </a:p>
      </dgm:t>
    </dgm:pt>
    <dgm:pt modelId="{F1218634-94A7-4142-9418-885AEDBF8074}" type="pres">
      <dgm:prSet presAssocID="{6454546C-F632-4E68-8680-13EFA0560BA9}" presName="spacing" presStyleCnt="0"/>
      <dgm:spPr/>
    </dgm:pt>
    <dgm:pt modelId="{47F7B467-CF20-4D1F-A989-613DFA71CC13}" type="pres">
      <dgm:prSet presAssocID="{CE84DEC4-3D98-4907-96D6-DAA356E2F5AB}" presName="composite" presStyleCnt="0"/>
      <dgm:spPr/>
    </dgm:pt>
    <dgm:pt modelId="{7E6D4F60-9FBF-4657-AC03-6899FA79FF46}" type="pres">
      <dgm:prSet presAssocID="{CE84DEC4-3D98-4907-96D6-DAA356E2F5AB}" presName="imgShp" presStyleLbl="fgImgPlace1" presStyleIdx="5" presStyleCnt="8"/>
      <dgm:spPr>
        <a:blipFill rotWithShape="1">
          <a:blip xmlns:r="http://schemas.openxmlformats.org/officeDocument/2006/relationships" r:embed="rId5"/>
          <a:stretch>
            <a:fillRect/>
          </a:stretch>
        </a:blipFill>
      </dgm:spPr>
    </dgm:pt>
    <dgm:pt modelId="{028D8863-9101-46BE-9200-DB39903C8097}" type="pres">
      <dgm:prSet presAssocID="{CE84DEC4-3D98-4907-96D6-DAA356E2F5AB}" presName="txShp" presStyleLbl="node1" presStyleIdx="5" presStyleCnt="8">
        <dgm:presLayoutVars>
          <dgm:bulletEnabled val="1"/>
        </dgm:presLayoutVars>
      </dgm:prSet>
      <dgm:spPr/>
      <dgm:t>
        <a:bodyPr/>
        <a:lstStyle/>
        <a:p>
          <a:endParaRPr lang="en-US"/>
        </a:p>
      </dgm:t>
    </dgm:pt>
    <dgm:pt modelId="{B74DA89E-0C06-4FF5-AD7B-331227FC6306}" type="pres">
      <dgm:prSet presAssocID="{519C4098-1F70-43E1-8A9D-3D6B4A0881DC}" presName="spacing" presStyleCnt="0"/>
      <dgm:spPr/>
    </dgm:pt>
    <dgm:pt modelId="{40FA6DB5-118D-4CCF-939E-25B0156C80AD}" type="pres">
      <dgm:prSet presAssocID="{2E46F48D-FA2C-4245-9B67-D23D21FB32D3}" presName="composite" presStyleCnt="0"/>
      <dgm:spPr/>
    </dgm:pt>
    <dgm:pt modelId="{9DBA9961-2298-45FE-B082-C7424AA54604}" type="pres">
      <dgm:prSet presAssocID="{2E46F48D-FA2C-4245-9B67-D23D21FB32D3}" presName="imgShp" presStyleLbl="fgImgPlace1" presStyleIdx="6" presStyleCnt="8"/>
      <dgm:spPr>
        <a:blipFill rotWithShape="1">
          <a:blip xmlns:r="http://schemas.openxmlformats.org/officeDocument/2006/relationships" r:embed="rId6"/>
          <a:stretch>
            <a:fillRect/>
          </a:stretch>
        </a:blipFill>
      </dgm:spPr>
    </dgm:pt>
    <dgm:pt modelId="{5BD11423-4548-4BF9-B519-555B8BEE3869}" type="pres">
      <dgm:prSet presAssocID="{2E46F48D-FA2C-4245-9B67-D23D21FB32D3}" presName="txShp" presStyleLbl="node1" presStyleIdx="6" presStyleCnt="8">
        <dgm:presLayoutVars>
          <dgm:bulletEnabled val="1"/>
        </dgm:presLayoutVars>
      </dgm:prSet>
      <dgm:spPr/>
      <dgm:t>
        <a:bodyPr/>
        <a:lstStyle/>
        <a:p>
          <a:endParaRPr lang="en-US"/>
        </a:p>
      </dgm:t>
    </dgm:pt>
    <dgm:pt modelId="{0D82C1EB-9BFC-4091-A756-B2BF9FC8A758}" type="pres">
      <dgm:prSet presAssocID="{AF16590D-5379-43DB-9378-66F9E6F8E3F5}" presName="spacing" presStyleCnt="0"/>
      <dgm:spPr/>
    </dgm:pt>
    <dgm:pt modelId="{7BB54F4E-1290-4715-B6A5-DF8BBEF40126}" type="pres">
      <dgm:prSet presAssocID="{7528B67A-121A-4AB6-B34E-2EAB2690700F}" presName="composite" presStyleCnt="0"/>
      <dgm:spPr/>
    </dgm:pt>
    <dgm:pt modelId="{9A16698E-8927-4B89-AC7F-0C74980FF920}" type="pres">
      <dgm:prSet presAssocID="{7528B67A-121A-4AB6-B34E-2EAB2690700F}" presName="imgShp" presStyleLbl="fgImgPlace1" presStyleIdx="7" presStyleCnt="8"/>
      <dgm:spPr>
        <a:blipFill rotWithShape="1">
          <a:blip xmlns:r="http://schemas.openxmlformats.org/officeDocument/2006/relationships" r:embed="rId7"/>
          <a:stretch>
            <a:fillRect/>
          </a:stretch>
        </a:blipFill>
      </dgm:spPr>
    </dgm:pt>
    <dgm:pt modelId="{EF66276B-9CAD-41BE-8196-81421F220AD3}" type="pres">
      <dgm:prSet presAssocID="{7528B67A-121A-4AB6-B34E-2EAB2690700F}" presName="txShp" presStyleLbl="node1" presStyleIdx="7" presStyleCnt="8">
        <dgm:presLayoutVars>
          <dgm:bulletEnabled val="1"/>
        </dgm:presLayoutVars>
      </dgm:prSet>
      <dgm:spPr/>
      <dgm:t>
        <a:bodyPr/>
        <a:lstStyle/>
        <a:p>
          <a:endParaRPr lang="en-US"/>
        </a:p>
      </dgm:t>
    </dgm:pt>
  </dgm:ptLst>
  <dgm:cxnLst>
    <dgm:cxn modelId="{1D7F70E0-5758-4C78-B0D5-DB7BA8E94CD9}" type="presOf" srcId="{0CB84A83-FD7C-42B9-9BD4-E2797D5E6D32}" destId="{FB575F92-F8B8-4427-98FB-FF958EE63141}" srcOrd="0" destOrd="0" presId="urn:microsoft.com/office/officeart/2005/8/layout/vList3"/>
    <dgm:cxn modelId="{3ECD715F-DD97-4A87-81EF-6FF1CC347221}" type="presOf" srcId="{1F453E7B-1FC5-45B5-9240-1DDDE1B06F7D}" destId="{C5A34865-A4AC-46BA-97CB-D54A89D25368}" srcOrd="0" destOrd="0" presId="urn:microsoft.com/office/officeart/2005/8/layout/vList3"/>
    <dgm:cxn modelId="{488B8396-B415-42FF-B386-F59734D1C519}" srcId="{AA494772-51F8-41FA-A629-1D0EACE3D47A}" destId="{CE84DEC4-3D98-4907-96D6-DAA356E2F5AB}" srcOrd="5" destOrd="0" parTransId="{DCEEF366-1D49-4B00-8F34-849F9B97CC47}" sibTransId="{519C4098-1F70-43E1-8A9D-3D6B4A0881DC}"/>
    <dgm:cxn modelId="{E29CEE82-4A45-4EA5-8CE5-25C31FCF1023}" srcId="{AA494772-51F8-41FA-A629-1D0EACE3D47A}" destId="{A7DF691B-3D9C-465A-BE8A-55622A47FA4D}" srcOrd="4" destOrd="0" parTransId="{C19CAC72-0481-43D9-AAF6-74ECDBF3F566}" sibTransId="{6454546C-F632-4E68-8680-13EFA0560BA9}"/>
    <dgm:cxn modelId="{EDC7AED2-4FB8-4D55-B7D5-201AB12668EE}" type="presOf" srcId="{A7DF691B-3D9C-465A-BE8A-55622A47FA4D}" destId="{E0D2C17D-FD9A-44E0-963C-CC911FFD47F7}" srcOrd="0" destOrd="0" presId="urn:microsoft.com/office/officeart/2005/8/layout/vList3"/>
    <dgm:cxn modelId="{518C609C-409E-4EFC-B474-82D76594B9C8}" type="presOf" srcId="{2E46F48D-FA2C-4245-9B67-D23D21FB32D3}" destId="{5BD11423-4548-4BF9-B519-555B8BEE3869}" srcOrd="0" destOrd="0" presId="urn:microsoft.com/office/officeart/2005/8/layout/vList3"/>
    <dgm:cxn modelId="{6D0A8831-ABDA-42E8-A865-48C92277E206}" srcId="{AA494772-51F8-41FA-A629-1D0EACE3D47A}" destId="{7528B67A-121A-4AB6-B34E-2EAB2690700F}" srcOrd="7" destOrd="0" parTransId="{2853ECAC-B458-42D1-AC4D-4DECF024196E}" sibTransId="{7032635F-FD13-47A5-9A75-C75ADF4B0643}"/>
    <dgm:cxn modelId="{5A2F5412-61AC-4F6A-B1F2-68D914827AFF}" srcId="{AA494772-51F8-41FA-A629-1D0EACE3D47A}" destId="{95062CF5-D494-4799-8DE7-A60C3BFBEAE8}" srcOrd="1" destOrd="0" parTransId="{2D73180F-5C6B-4685-8284-1781F27832E5}" sibTransId="{1F4A7B31-2602-4ECE-BA99-488A45DCCF29}"/>
    <dgm:cxn modelId="{E19FF8D0-19E3-419A-ADDD-B81C75850218}" type="presOf" srcId="{95062CF5-D494-4799-8DE7-A60C3BFBEAE8}" destId="{7DB00E70-CADC-4A84-91F8-3C6525887A7A}" srcOrd="0" destOrd="0" presId="urn:microsoft.com/office/officeart/2005/8/layout/vList3"/>
    <dgm:cxn modelId="{A6201D0C-AA56-4E39-9B53-965A04E0CC1D}" srcId="{AA494772-51F8-41FA-A629-1D0EACE3D47A}" destId="{0CB84A83-FD7C-42B9-9BD4-E2797D5E6D32}" srcOrd="0" destOrd="0" parTransId="{8DC30B41-E751-4F08-90C8-1677E061E723}" sibTransId="{B9C960FC-CCFB-4E12-8600-1F20AE7F4C45}"/>
    <dgm:cxn modelId="{1491DEC7-1A15-4A47-9CAF-E1C11D3E9AD6}" srcId="{AA494772-51F8-41FA-A629-1D0EACE3D47A}" destId="{2E46F48D-FA2C-4245-9B67-D23D21FB32D3}" srcOrd="6" destOrd="0" parTransId="{46A3CCBF-7E9C-4E5C-B53B-C046CCED3B8A}" sibTransId="{AF16590D-5379-43DB-9378-66F9E6F8E3F5}"/>
    <dgm:cxn modelId="{DB3C9122-1D78-4E5A-91E9-31DEBC1A8469}" type="presOf" srcId="{7528B67A-121A-4AB6-B34E-2EAB2690700F}" destId="{EF66276B-9CAD-41BE-8196-81421F220AD3}" srcOrd="0" destOrd="0" presId="urn:microsoft.com/office/officeart/2005/8/layout/vList3"/>
    <dgm:cxn modelId="{68F2394B-814D-45F8-9047-ED7E17D17393}" type="presOf" srcId="{AA494772-51F8-41FA-A629-1D0EACE3D47A}" destId="{89479BE1-631A-4E7A-8407-9B044F8CFB1B}" srcOrd="0" destOrd="0" presId="urn:microsoft.com/office/officeart/2005/8/layout/vList3"/>
    <dgm:cxn modelId="{288DDD18-8916-407F-BAB7-6E92D8813C82}" srcId="{AA494772-51F8-41FA-A629-1D0EACE3D47A}" destId="{0EFFA680-BD25-449B-9965-41BB8777B5D6}" srcOrd="3" destOrd="0" parTransId="{E12A53F6-C023-4511-9393-AD9425477C5A}" sibTransId="{3C546423-6899-4E3A-A53C-730BAD6E2A7B}"/>
    <dgm:cxn modelId="{E9EE56A8-F754-4565-ACD1-D5B646972457}" type="presOf" srcId="{0EFFA680-BD25-449B-9965-41BB8777B5D6}" destId="{CAE0A20F-01F0-4F31-8B7B-0E2761B6BBA5}" srcOrd="0" destOrd="0" presId="urn:microsoft.com/office/officeart/2005/8/layout/vList3"/>
    <dgm:cxn modelId="{514ADDC8-A006-441B-8A60-786794CD8796}" type="presOf" srcId="{CE84DEC4-3D98-4907-96D6-DAA356E2F5AB}" destId="{028D8863-9101-46BE-9200-DB39903C8097}" srcOrd="0" destOrd="0" presId="urn:microsoft.com/office/officeart/2005/8/layout/vList3"/>
    <dgm:cxn modelId="{0072F1E2-4E40-4409-95E6-79614F23C80C}" srcId="{AA494772-51F8-41FA-A629-1D0EACE3D47A}" destId="{1F453E7B-1FC5-45B5-9240-1DDDE1B06F7D}" srcOrd="2" destOrd="0" parTransId="{C5B91E85-9686-48E9-A0ED-1C32084EE6C5}" sibTransId="{B35250C3-0581-4B0A-A781-80BD72EE16D9}"/>
    <dgm:cxn modelId="{C68FC780-896F-46A6-8BC0-C371258CAC6F}" type="presParOf" srcId="{89479BE1-631A-4E7A-8407-9B044F8CFB1B}" destId="{81E3CC3D-59E1-4182-BEF5-C0A7C8C7AD49}" srcOrd="0" destOrd="0" presId="urn:microsoft.com/office/officeart/2005/8/layout/vList3"/>
    <dgm:cxn modelId="{92C50414-505D-4B81-A8B7-C4653998E8D2}" type="presParOf" srcId="{81E3CC3D-59E1-4182-BEF5-C0A7C8C7AD49}" destId="{0FF346C6-8CE5-44DF-AD57-8D51F65DE273}" srcOrd="0" destOrd="0" presId="urn:microsoft.com/office/officeart/2005/8/layout/vList3"/>
    <dgm:cxn modelId="{9C10E0E5-04E9-4D7E-9792-B8BEAA30F7FC}" type="presParOf" srcId="{81E3CC3D-59E1-4182-BEF5-C0A7C8C7AD49}" destId="{FB575F92-F8B8-4427-98FB-FF958EE63141}" srcOrd="1" destOrd="0" presId="urn:microsoft.com/office/officeart/2005/8/layout/vList3"/>
    <dgm:cxn modelId="{DEC3B08B-E342-4704-A67F-851CD83DA0B6}" type="presParOf" srcId="{89479BE1-631A-4E7A-8407-9B044F8CFB1B}" destId="{176DBA4F-1481-4BC7-90B3-B3B218503AA8}" srcOrd="1" destOrd="0" presId="urn:microsoft.com/office/officeart/2005/8/layout/vList3"/>
    <dgm:cxn modelId="{DCE3DD80-BA19-4D9A-8B16-0F7E758ECCC7}" type="presParOf" srcId="{89479BE1-631A-4E7A-8407-9B044F8CFB1B}" destId="{5C9298E8-1B07-41D7-B1B7-2B0C00EDF3E5}" srcOrd="2" destOrd="0" presId="urn:microsoft.com/office/officeart/2005/8/layout/vList3"/>
    <dgm:cxn modelId="{77CAE759-EBD7-408E-B2B4-E5BFE5DEC42D}" type="presParOf" srcId="{5C9298E8-1B07-41D7-B1B7-2B0C00EDF3E5}" destId="{EDD98A75-BB57-4A13-9565-3757E2449B2B}" srcOrd="0" destOrd="0" presId="urn:microsoft.com/office/officeart/2005/8/layout/vList3"/>
    <dgm:cxn modelId="{77B73570-8899-491C-8A6E-78B7FE22B2B2}" type="presParOf" srcId="{5C9298E8-1B07-41D7-B1B7-2B0C00EDF3E5}" destId="{7DB00E70-CADC-4A84-91F8-3C6525887A7A}" srcOrd="1" destOrd="0" presId="urn:microsoft.com/office/officeart/2005/8/layout/vList3"/>
    <dgm:cxn modelId="{AAF63B3E-FC1C-4403-9E58-D4FDE6B4DCA3}" type="presParOf" srcId="{89479BE1-631A-4E7A-8407-9B044F8CFB1B}" destId="{D512CD32-60DB-49CA-AF57-B62D2036D288}" srcOrd="3" destOrd="0" presId="urn:microsoft.com/office/officeart/2005/8/layout/vList3"/>
    <dgm:cxn modelId="{11C234CE-245E-4AAD-833E-37099E0966E5}" type="presParOf" srcId="{89479BE1-631A-4E7A-8407-9B044F8CFB1B}" destId="{9DE22313-A473-4755-BF0C-D48303A663F2}" srcOrd="4" destOrd="0" presId="urn:microsoft.com/office/officeart/2005/8/layout/vList3"/>
    <dgm:cxn modelId="{5FFC7DF1-93AD-47F1-BB38-507A83A93015}" type="presParOf" srcId="{9DE22313-A473-4755-BF0C-D48303A663F2}" destId="{490F44A3-3D4B-4ACB-9DFE-AF450E816369}" srcOrd="0" destOrd="0" presId="urn:microsoft.com/office/officeart/2005/8/layout/vList3"/>
    <dgm:cxn modelId="{1492CDE4-5C13-459C-ADBE-FEC74334F915}" type="presParOf" srcId="{9DE22313-A473-4755-BF0C-D48303A663F2}" destId="{C5A34865-A4AC-46BA-97CB-D54A89D25368}" srcOrd="1" destOrd="0" presId="urn:microsoft.com/office/officeart/2005/8/layout/vList3"/>
    <dgm:cxn modelId="{1399BA4F-1E17-43EF-872A-E23ECCAB7118}" type="presParOf" srcId="{89479BE1-631A-4E7A-8407-9B044F8CFB1B}" destId="{F841D8B0-6513-4C6A-A12C-4A4649B80FD0}" srcOrd="5" destOrd="0" presId="urn:microsoft.com/office/officeart/2005/8/layout/vList3"/>
    <dgm:cxn modelId="{A491DF17-066A-401F-B835-2207505BE3F7}" type="presParOf" srcId="{89479BE1-631A-4E7A-8407-9B044F8CFB1B}" destId="{797C1E4B-5C7A-461F-8CF3-E33F8F988364}" srcOrd="6" destOrd="0" presId="urn:microsoft.com/office/officeart/2005/8/layout/vList3"/>
    <dgm:cxn modelId="{A5A5759E-91F1-46DC-9A7D-2ED6A1313C3C}" type="presParOf" srcId="{797C1E4B-5C7A-461F-8CF3-E33F8F988364}" destId="{35E28BDC-C5C1-4575-8828-4450CDB8A803}" srcOrd="0" destOrd="0" presId="urn:microsoft.com/office/officeart/2005/8/layout/vList3"/>
    <dgm:cxn modelId="{021355E0-AB0B-4599-9C77-692EFDBC7338}" type="presParOf" srcId="{797C1E4B-5C7A-461F-8CF3-E33F8F988364}" destId="{CAE0A20F-01F0-4F31-8B7B-0E2761B6BBA5}" srcOrd="1" destOrd="0" presId="urn:microsoft.com/office/officeart/2005/8/layout/vList3"/>
    <dgm:cxn modelId="{DEB38DFF-2FBF-429F-8DBE-A8209EF7B8B4}" type="presParOf" srcId="{89479BE1-631A-4E7A-8407-9B044F8CFB1B}" destId="{02F75684-8A56-4A2B-A0AB-5649B18B0196}" srcOrd="7" destOrd="0" presId="urn:microsoft.com/office/officeart/2005/8/layout/vList3"/>
    <dgm:cxn modelId="{15382954-0475-4D75-94C1-0766CB9E93E3}" type="presParOf" srcId="{89479BE1-631A-4E7A-8407-9B044F8CFB1B}" destId="{30D10974-B4CA-4F12-A21C-26AE02AC4E3C}" srcOrd="8" destOrd="0" presId="urn:microsoft.com/office/officeart/2005/8/layout/vList3"/>
    <dgm:cxn modelId="{1E512C58-AEF4-43B8-93BA-3B15EDF144A0}" type="presParOf" srcId="{30D10974-B4CA-4F12-A21C-26AE02AC4E3C}" destId="{6EB2B1D2-8E73-40CE-A880-25CB6D2A5A2F}" srcOrd="0" destOrd="0" presId="urn:microsoft.com/office/officeart/2005/8/layout/vList3"/>
    <dgm:cxn modelId="{C85F4AE6-15CB-482D-BD19-DE3C7DD5415D}" type="presParOf" srcId="{30D10974-B4CA-4F12-A21C-26AE02AC4E3C}" destId="{E0D2C17D-FD9A-44E0-963C-CC911FFD47F7}" srcOrd="1" destOrd="0" presId="urn:microsoft.com/office/officeart/2005/8/layout/vList3"/>
    <dgm:cxn modelId="{0F66E25D-ED5E-4D95-BA35-C8DDD10BDBE9}" type="presParOf" srcId="{89479BE1-631A-4E7A-8407-9B044F8CFB1B}" destId="{F1218634-94A7-4142-9418-885AEDBF8074}" srcOrd="9" destOrd="0" presId="urn:microsoft.com/office/officeart/2005/8/layout/vList3"/>
    <dgm:cxn modelId="{225E5F0B-C6A2-4238-A633-9D305F9E23E4}" type="presParOf" srcId="{89479BE1-631A-4E7A-8407-9B044F8CFB1B}" destId="{47F7B467-CF20-4D1F-A989-613DFA71CC13}" srcOrd="10" destOrd="0" presId="urn:microsoft.com/office/officeart/2005/8/layout/vList3"/>
    <dgm:cxn modelId="{6B08EFD3-1461-4E6A-902C-5EB47070DE53}" type="presParOf" srcId="{47F7B467-CF20-4D1F-A989-613DFA71CC13}" destId="{7E6D4F60-9FBF-4657-AC03-6899FA79FF46}" srcOrd="0" destOrd="0" presId="urn:microsoft.com/office/officeart/2005/8/layout/vList3"/>
    <dgm:cxn modelId="{07916B40-C737-4C09-BAF4-B48426FF0B4F}" type="presParOf" srcId="{47F7B467-CF20-4D1F-A989-613DFA71CC13}" destId="{028D8863-9101-46BE-9200-DB39903C8097}" srcOrd="1" destOrd="0" presId="urn:microsoft.com/office/officeart/2005/8/layout/vList3"/>
    <dgm:cxn modelId="{EB353119-58D8-4409-9CAA-42E8848830FD}" type="presParOf" srcId="{89479BE1-631A-4E7A-8407-9B044F8CFB1B}" destId="{B74DA89E-0C06-4FF5-AD7B-331227FC6306}" srcOrd="11" destOrd="0" presId="urn:microsoft.com/office/officeart/2005/8/layout/vList3"/>
    <dgm:cxn modelId="{2AA29165-2616-4F11-A186-27856D6F59BE}" type="presParOf" srcId="{89479BE1-631A-4E7A-8407-9B044F8CFB1B}" destId="{40FA6DB5-118D-4CCF-939E-25B0156C80AD}" srcOrd="12" destOrd="0" presId="urn:microsoft.com/office/officeart/2005/8/layout/vList3"/>
    <dgm:cxn modelId="{516C4E23-3DE1-403B-9E2B-BAD6ACC507DD}" type="presParOf" srcId="{40FA6DB5-118D-4CCF-939E-25B0156C80AD}" destId="{9DBA9961-2298-45FE-B082-C7424AA54604}" srcOrd="0" destOrd="0" presId="urn:microsoft.com/office/officeart/2005/8/layout/vList3"/>
    <dgm:cxn modelId="{2C8E93FE-C6F5-463E-B718-DA9125CE2185}" type="presParOf" srcId="{40FA6DB5-118D-4CCF-939E-25B0156C80AD}" destId="{5BD11423-4548-4BF9-B519-555B8BEE3869}" srcOrd="1" destOrd="0" presId="urn:microsoft.com/office/officeart/2005/8/layout/vList3"/>
    <dgm:cxn modelId="{57676E58-D9F3-446F-8069-CEFDAB70CDF3}" type="presParOf" srcId="{89479BE1-631A-4E7A-8407-9B044F8CFB1B}" destId="{0D82C1EB-9BFC-4091-A756-B2BF9FC8A758}" srcOrd="13" destOrd="0" presId="urn:microsoft.com/office/officeart/2005/8/layout/vList3"/>
    <dgm:cxn modelId="{B41E1B58-9154-49D8-98E7-4654225A82EA}" type="presParOf" srcId="{89479BE1-631A-4E7A-8407-9B044F8CFB1B}" destId="{7BB54F4E-1290-4715-B6A5-DF8BBEF40126}" srcOrd="14" destOrd="0" presId="urn:microsoft.com/office/officeart/2005/8/layout/vList3"/>
    <dgm:cxn modelId="{C036D303-3A75-425E-8F8B-F0CB7958B442}" type="presParOf" srcId="{7BB54F4E-1290-4715-B6A5-DF8BBEF40126}" destId="{9A16698E-8927-4B89-AC7F-0C74980FF920}" srcOrd="0" destOrd="0" presId="urn:microsoft.com/office/officeart/2005/8/layout/vList3"/>
    <dgm:cxn modelId="{207EB8E0-2AAF-44F9-AB68-2043AA37B9F5}" type="presParOf" srcId="{7BB54F4E-1290-4715-B6A5-DF8BBEF40126}" destId="{EF66276B-9CAD-41BE-8196-81421F220AD3}" srcOrd="1" destOrd="0" presId="urn:microsoft.com/office/officeart/2005/8/layout/vList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A494772-51F8-41FA-A629-1D0EACE3D47A}" type="doc">
      <dgm:prSet loTypeId="urn:microsoft.com/office/officeart/2005/8/layout/vList3" loCatId="picture" qsTypeId="urn:microsoft.com/office/officeart/2009/2/quickstyle/3d8" qsCatId="3D" csTypeId="urn:microsoft.com/office/officeart/2005/8/colors/accent5_2" csCatId="accent5" phldr="1"/>
      <dgm:spPr/>
    </dgm:pt>
    <dgm:pt modelId="{0CB84A83-FD7C-42B9-9BD4-E2797D5E6D32}">
      <dgm:prSet phldrT="[Text]" custT="1"/>
      <dgm:spPr>
        <a:solidFill>
          <a:srgbClr val="2C5897">
            <a:alpha val="85000"/>
          </a:srgbClr>
        </a:solidFill>
      </dgm:spPr>
      <dgm:t>
        <a:bodyPr/>
        <a:lstStyle/>
        <a:p>
          <a:pPr algn="l"/>
          <a:r>
            <a:rPr lang="en-US" sz="1400" b="1" dirty="0" smtClean="0">
              <a:solidFill>
                <a:schemeClr val="bg1"/>
              </a:solidFill>
            </a:rPr>
            <a:t>PROJECT BACKGROUND</a:t>
          </a:r>
          <a:endParaRPr lang="en-US" sz="1400" b="1" dirty="0">
            <a:solidFill>
              <a:schemeClr val="bg1"/>
            </a:solidFill>
          </a:endParaRPr>
        </a:p>
      </dgm:t>
    </dgm:pt>
    <dgm:pt modelId="{8DC30B41-E751-4F08-90C8-1677E061E723}" type="parTrans" cxnId="{A6201D0C-AA56-4E39-9B53-965A04E0CC1D}">
      <dgm:prSet/>
      <dgm:spPr/>
      <dgm:t>
        <a:bodyPr/>
        <a:lstStyle/>
        <a:p>
          <a:endParaRPr lang="en-US" sz="1400" b="1">
            <a:solidFill>
              <a:schemeClr val="bg2"/>
            </a:solidFill>
          </a:endParaRPr>
        </a:p>
      </dgm:t>
    </dgm:pt>
    <dgm:pt modelId="{B9C960FC-CCFB-4E12-8600-1F20AE7F4C45}" type="sibTrans" cxnId="{A6201D0C-AA56-4E39-9B53-965A04E0CC1D}">
      <dgm:prSet/>
      <dgm:spPr/>
      <dgm:t>
        <a:bodyPr/>
        <a:lstStyle/>
        <a:p>
          <a:endParaRPr lang="en-US" sz="1400" b="1">
            <a:solidFill>
              <a:schemeClr val="bg2"/>
            </a:solidFill>
          </a:endParaRPr>
        </a:p>
      </dgm:t>
    </dgm:pt>
    <dgm:pt modelId="{95062CF5-D494-4799-8DE7-A60C3BFBEAE8}">
      <dgm:prSet phldrT="[Text]" custT="1"/>
      <dgm:spPr>
        <a:solidFill>
          <a:srgbClr val="2C5897">
            <a:alpha val="85000"/>
          </a:srgbClr>
        </a:solidFill>
      </dgm:spPr>
      <dgm:t>
        <a:bodyPr/>
        <a:lstStyle/>
        <a:p>
          <a:pPr algn="l"/>
          <a:r>
            <a:rPr lang="en-US" sz="1400" b="1" dirty="0" smtClean="0">
              <a:solidFill>
                <a:schemeClr val="bg1"/>
              </a:solidFill>
            </a:rPr>
            <a:t>RESEARCH TOPIC: MATERIAL TRACKING</a:t>
          </a:r>
          <a:endParaRPr lang="en-US" sz="1400" b="1" dirty="0">
            <a:solidFill>
              <a:schemeClr val="bg1"/>
            </a:solidFill>
          </a:endParaRPr>
        </a:p>
      </dgm:t>
    </dgm:pt>
    <dgm:pt modelId="{2D73180F-5C6B-4685-8284-1781F27832E5}" type="parTrans" cxnId="{5A2F5412-61AC-4F6A-B1F2-68D914827AFF}">
      <dgm:prSet/>
      <dgm:spPr/>
      <dgm:t>
        <a:bodyPr/>
        <a:lstStyle/>
        <a:p>
          <a:endParaRPr lang="en-US" sz="1400"/>
        </a:p>
      </dgm:t>
    </dgm:pt>
    <dgm:pt modelId="{1F4A7B31-2602-4ECE-BA99-488A45DCCF29}" type="sibTrans" cxnId="{5A2F5412-61AC-4F6A-B1F2-68D914827AFF}">
      <dgm:prSet/>
      <dgm:spPr/>
      <dgm:t>
        <a:bodyPr/>
        <a:lstStyle/>
        <a:p>
          <a:endParaRPr lang="en-US" sz="1400"/>
        </a:p>
      </dgm:t>
    </dgm:pt>
    <dgm:pt modelId="{1F453E7B-1FC5-45B5-9240-1DDDE1B06F7D}">
      <dgm:prSet phldrT="[Text]" custT="1"/>
      <dgm:spPr>
        <a:solidFill>
          <a:srgbClr val="2C5897">
            <a:alpha val="85000"/>
          </a:srgbClr>
        </a:solidFill>
      </dgm:spPr>
      <dgm:t>
        <a:bodyPr/>
        <a:lstStyle/>
        <a:p>
          <a:pPr algn="l"/>
          <a:r>
            <a:rPr lang="en-US" sz="1400" b="1" dirty="0" smtClean="0">
              <a:solidFill>
                <a:schemeClr val="bg1"/>
              </a:solidFill>
            </a:rPr>
            <a:t>ANALYSIS #1:  GUIDED FORMWORK TO SELF-CLIMBING</a:t>
          </a:r>
          <a:endParaRPr lang="en-US" sz="1400" b="1" dirty="0">
            <a:solidFill>
              <a:schemeClr val="bg1"/>
            </a:solidFill>
          </a:endParaRPr>
        </a:p>
      </dgm:t>
    </dgm:pt>
    <dgm:pt modelId="{C5B91E85-9686-48E9-A0ED-1C32084EE6C5}" type="parTrans" cxnId="{0072F1E2-4E40-4409-95E6-79614F23C80C}">
      <dgm:prSet/>
      <dgm:spPr/>
      <dgm:t>
        <a:bodyPr/>
        <a:lstStyle/>
        <a:p>
          <a:endParaRPr lang="en-US" sz="1400"/>
        </a:p>
      </dgm:t>
    </dgm:pt>
    <dgm:pt modelId="{B35250C3-0581-4B0A-A781-80BD72EE16D9}" type="sibTrans" cxnId="{0072F1E2-4E40-4409-95E6-79614F23C80C}">
      <dgm:prSet/>
      <dgm:spPr/>
      <dgm:t>
        <a:bodyPr/>
        <a:lstStyle/>
        <a:p>
          <a:endParaRPr lang="en-US" sz="1400"/>
        </a:p>
      </dgm:t>
    </dgm:pt>
    <dgm:pt modelId="{0EFFA680-BD25-449B-9965-41BB8777B5D6}">
      <dgm:prSet phldrT="[Text]" custT="1"/>
      <dgm:spPr>
        <a:solidFill>
          <a:schemeClr val="bg2">
            <a:lumMod val="85000"/>
            <a:lumOff val="15000"/>
            <a:alpha val="85000"/>
          </a:schemeClr>
        </a:solidFill>
      </dgm:spPr>
      <dgm:t>
        <a:bodyPr/>
        <a:lstStyle/>
        <a:p>
          <a:pPr algn="l"/>
          <a:r>
            <a:rPr lang="en-US" sz="1400" b="1" dirty="0" smtClean="0">
              <a:solidFill>
                <a:schemeClr val="tx1"/>
              </a:solidFill>
            </a:rPr>
            <a:t>ANALYSIS #2: PHOTVOLTAIC CURTAINWALL</a:t>
          </a:r>
          <a:endParaRPr lang="en-US" sz="1400" b="1" dirty="0">
            <a:solidFill>
              <a:schemeClr val="tx1"/>
            </a:solidFill>
          </a:endParaRPr>
        </a:p>
      </dgm:t>
    </dgm:pt>
    <dgm:pt modelId="{E12A53F6-C023-4511-9393-AD9425477C5A}" type="parTrans" cxnId="{288DDD18-8916-407F-BAB7-6E92D8813C82}">
      <dgm:prSet/>
      <dgm:spPr/>
      <dgm:t>
        <a:bodyPr/>
        <a:lstStyle/>
        <a:p>
          <a:endParaRPr lang="en-US" sz="1400"/>
        </a:p>
      </dgm:t>
    </dgm:pt>
    <dgm:pt modelId="{3C546423-6899-4E3A-A53C-730BAD6E2A7B}" type="sibTrans" cxnId="{288DDD18-8916-407F-BAB7-6E92D8813C82}">
      <dgm:prSet/>
      <dgm:spPr/>
      <dgm:t>
        <a:bodyPr/>
        <a:lstStyle/>
        <a:p>
          <a:endParaRPr lang="en-US" sz="1400"/>
        </a:p>
      </dgm:t>
    </dgm:pt>
    <dgm:pt modelId="{CE84DEC4-3D98-4907-96D6-DAA356E2F5AB}">
      <dgm:prSet phldrT="[Text]" custT="1"/>
      <dgm:spPr>
        <a:solidFill>
          <a:srgbClr val="2C5897">
            <a:alpha val="85000"/>
          </a:srgbClr>
        </a:solidFill>
      </dgm:spPr>
      <dgm:t>
        <a:bodyPr/>
        <a:lstStyle/>
        <a:p>
          <a:pPr algn="l"/>
          <a:r>
            <a:rPr lang="en-US" sz="1400" b="1" dirty="0" smtClean="0">
              <a:solidFill>
                <a:schemeClr val="bg1"/>
              </a:solidFill>
            </a:rPr>
            <a:t>ANALYSIS #3: SIPS</a:t>
          </a:r>
          <a:endParaRPr lang="en-US" sz="1400" b="1" dirty="0">
            <a:solidFill>
              <a:schemeClr val="bg1"/>
            </a:solidFill>
          </a:endParaRPr>
        </a:p>
      </dgm:t>
    </dgm:pt>
    <dgm:pt modelId="{DCEEF366-1D49-4B00-8F34-849F9B97CC47}" type="parTrans" cxnId="{488B8396-B415-42FF-B386-F59734D1C519}">
      <dgm:prSet/>
      <dgm:spPr/>
      <dgm:t>
        <a:bodyPr/>
        <a:lstStyle/>
        <a:p>
          <a:endParaRPr lang="en-US" sz="1400"/>
        </a:p>
      </dgm:t>
    </dgm:pt>
    <dgm:pt modelId="{519C4098-1F70-43E1-8A9D-3D6B4A0881DC}" type="sibTrans" cxnId="{488B8396-B415-42FF-B386-F59734D1C519}">
      <dgm:prSet/>
      <dgm:spPr/>
      <dgm:t>
        <a:bodyPr/>
        <a:lstStyle/>
        <a:p>
          <a:endParaRPr lang="en-US" sz="1400"/>
        </a:p>
      </dgm:t>
    </dgm:pt>
    <dgm:pt modelId="{2E46F48D-FA2C-4245-9B67-D23D21FB32D3}">
      <dgm:prSet phldrT="[Text]" custT="1"/>
      <dgm:spPr>
        <a:solidFill>
          <a:srgbClr val="2C5897">
            <a:alpha val="85000"/>
          </a:srgbClr>
        </a:solidFill>
      </dgm:spPr>
      <dgm:t>
        <a:bodyPr/>
        <a:lstStyle/>
        <a:p>
          <a:pPr algn="l"/>
          <a:r>
            <a:rPr lang="en-US" sz="1400" b="1" dirty="0" smtClean="0">
              <a:solidFill>
                <a:schemeClr val="bg1"/>
              </a:solidFill>
            </a:rPr>
            <a:t>CONCLUSIONS</a:t>
          </a:r>
          <a:endParaRPr lang="en-US" sz="1400" b="1" dirty="0">
            <a:solidFill>
              <a:schemeClr val="bg1"/>
            </a:solidFill>
          </a:endParaRPr>
        </a:p>
      </dgm:t>
    </dgm:pt>
    <dgm:pt modelId="{46A3CCBF-7E9C-4E5C-B53B-C046CCED3B8A}" type="parTrans" cxnId="{1491DEC7-1A15-4A47-9CAF-E1C11D3E9AD6}">
      <dgm:prSet/>
      <dgm:spPr/>
      <dgm:t>
        <a:bodyPr/>
        <a:lstStyle/>
        <a:p>
          <a:endParaRPr lang="en-US" sz="1400"/>
        </a:p>
      </dgm:t>
    </dgm:pt>
    <dgm:pt modelId="{AF16590D-5379-43DB-9378-66F9E6F8E3F5}" type="sibTrans" cxnId="{1491DEC7-1A15-4A47-9CAF-E1C11D3E9AD6}">
      <dgm:prSet/>
      <dgm:spPr/>
      <dgm:t>
        <a:bodyPr/>
        <a:lstStyle/>
        <a:p>
          <a:endParaRPr lang="en-US" sz="1400"/>
        </a:p>
      </dgm:t>
    </dgm:pt>
    <dgm:pt modelId="{7528B67A-121A-4AB6-B34E-2EAB2690700F}">
      <dgm:prSet phldrT="[Text]" custT="1"/>
      <dgm:spPr>
        <a:solidFill>
          <a:srgbClr val="2C5897">
            <a:alpha val="85000"/>
          </a:srgbClr>
        </a:solidFill>
      </dgm:spPr>
      <dgm:t>
        <a:bodyPr/>
        <a:lstStyle/>
        <a:p>
          <a:pPr algn="l"/>
          <a:r>
            <a:rPr lang="en-US" sz="1400" b="1" dirty="0" smtClean="0">
              <a:solidFill>
                <a:schemeClr val="bg1"/>
              </a:solidFill>
            </a:rPr>
            <a:t>ACKNOWLEGEMENTS</a:t>
          </a:r>
          <a:endParaRPr lang="en-US" sz="1400" b="1" dirty="0">
            <a:solidFill>
              <a:schemeClr val="bg1"/>
            </a:solidFill>
          </a:endParaRPr>
        </a:p>
      </dgm:t>
    </dgm:pt>
    <dgm:pt modelId="{2853ECAC-B458-42D1-AC4D-4DECF024196E}" type="parTrans" cxnId="{6D0A8831-ABDA-42E8-A865-48C92277E206}">
      <dgm:prSet/>
      <dgm:spPr/>
      <dgm:t>
        <a:bodyPr/>
        <a:lstStyle/>
        <a:p>
          <a:endParaRPr lang="en-US" sz="1400"/>
        </a:p>
      </dgm:t>
    </dgm:pt>
    <dgm:pt modelId="{7032635F-FD13-47A5-9A75-C75ADF4B0643}" type="sibTrans" cxnId="{6D0A8831-ABDA-42E8-A865-48C92277E206}">
      <dgm:prSet/>
      <dgm:spPr/>
      <dgm:t>
        <a:bodyPr/>
        <a:lstStyle/>
        <a:p>
          <a:endParaRPr lang="en-US" sz="1400"/>
        </a:p>
      </dgm:t>
    </dgm:pt>
    <dgm:pt modelId="{A7DF691B-3D9C-465A-BE8A-55622A47FA4D}">
      <dgm:prSet phldrT="[Text]" custT="1"/>
      <dgm:spPr>
        <a:solidFill>
          <a:schemeClr val="bg2">
            <a:lumMod val="85000"/>
            <a:lumOff val="15000"/>
            <a:alpha val="85000"/>
          </a:schemeClr>
        </a:solidFill>
      </dgm:spPr>
      <dgm:t>
        <a:bodyPr/>
        <a:lstStyle/>
        <a:p>
          <a:pPr algn="l"/>
          <a:r>
            <a:rPr lang="en-US" sz="1400" b="1" dirty="0" smtClean="0">
              <a:solidFill>
                <a:schemeClr val="tx1"/>
              </a:solidFill>
              <a:effectLst/>
            </a:rPr>
            <a:t>STRUCTURAL BREADTH</a:t>
          </a:r>
          <a:endParaRPr lang="en-US" sz="1400" b="1" dirty="0">
            <a:solidFill>
              <a:schemeClr val="tx1"/>
            </a:solidFill>
            <a:effectLst/>
          </a:endParaRPr>
        </a:p>
      </dgm:t>
    </dgm:pt>
    <dgm:pt modelId="{C19CAC72-0481-43D9-AAF6-74ECDBF3F566}" type="parTrans" cxnId="{E29CEE82-4A45-4EA5-8CE5-25C31FCF1023}">
      <dgm:prSet/>
      <dgm:spPr/>
      <dgm:t>
        <a:bodyPr/>
        <a:lstStyle/>
        <a:p>
          <a:endParaRPr lang="en-US" sz="1400"/>
        </a:p>
      </dgm:t>
    </dgm:pt>
    <dgm:pt modelId="{6454546C-F632-4E68-8680-13EFA0560BA9}" type="sibTrans" cxnId="{E29CEE82-4A45-4EA5-8CE5-25C31FCF1023}">
      <dgm:prSet/>
      <dgm:spPr/>
      <dgm:t>
        <a:bodyPr/>
        <a:lstStyle/>
        <a:p>
          <a:endParaRPr lang="en-US" sz="1400"/>
        </a:p>
      </dgm:t>
    </dgm:pt>
    <dgm:pt modelId="{89479BE1-631A-4E7A-8407-9B044F8CFB1B}" type="pres">
      <dgm:prSet presAssocID="{AA494772-51F8-41FA-A629-1D0EACE3D47A}" presName="linearFlow" presStyleCnt="0">
        <dgm:presLayoutVars>
          <dgm:dir/>
          <dgm:resizeHandles val="exact"/>
        </dgm:presLayoutVars>
      </dgm:prSet>
      <dgm:spPr/>
    </dgm:pt>
    <dgm:pt modelId="{81E3CC3D-59E1-4182-BEF5-C0A7C8C7AD49}" type="pres">
      <dgm:prSet presAssocID="{0CB84A83-FD7C-42B9-9BD4-E2797D5E6D32}" presName="composite" presStyleCnt="0"/>
      <dgm:spPr/>
    </dgm:pt>
    <dgm:pt modelId="{0FF346C6-8CE5-44DF-AD57-8D51F65DE273}" type="pres">
      <dgm:prSet presAssocID="{0CB84A83-FD7C-42B9-9BD4-E2797D5E6D32}" presName="imgShp" presStyleLbl="fgImgPlace1" presStyleIdx="0" presStyleCnt="8"/>
      <dgm:spPr>
        <a:blipFill rotWithShape="1">
          <a:blip xmlns:r="http://schemas.openxmlformats.org/officeDocument/2006/relationships" r:embed="rId1"/>
          <a:stretch>
            <a:fillRect/>
          </a:stretch>
        </a:blipFill>
      </dgm:spPr>
      <dgm:t>
        <a:bodyPr/>
        <a:lstStyle/>
        <a:p>
          <a:endParaRPr lang="en-US"/>
        </a:p>
      </dgm:t>
    </dgm:pt>
    <dgm:pt modelId="{FB575F92-F8B8-4427-98FB-FF958EE63141}" type="pres">
      <dgm:prSet presAssocID="{0CB84A83-FD7C-42B9-9BD4-E2797D5E6D32}" presName="txShp" presStyleLbl="node1" presStyleIdx="0" presStyleCnt="8">
        <dgm:presLayoutVars>
          <dgm:bulletEnabled val="1"/>
        </dgm:presLayoutVars>
      </dgm:prSet>
      <dgm:spPr/>
      <dgm:t>
        <a:bodyPr/>
        <a:lstStyle/>
        <a:p>
          <a:endParaRPr lang="en-US"/>
        </a:p>
      </dgm:t>
    </dgm:pt>
    <dgm:pt modelId="{176DBA4F-1481-4BC7-90B3-B3B218503AA8}" type="pres">
      <dgm:prSet presAssocID="{B9C960FC-CCFB-4E12-8600-1F20AE7F4C45}" presName="spacing" presStyleCnt="0"/>
      <dgm:spPr/>
    </dgm:pt>
    <dgm:pt modelId="{5C9298E8-1B07-41D7-B1B7-2B0C00EDF3E5}" type="pres">
      <dgm:prSet presAssocID="{95062CF5-D494-4799-8DE7-A60C3BFBEAE8}" presName="composite" presStyleCnt="0"/>
      <dgm:spPr/>
    </dgm:pt>
    <dgm:pt modelId="{EDD98A75-BB57-4A13-9565-3757E2449B2B}" type="pres">
      <dgm:prSet presAssocID="{95062CF5-D494-4799-8DE7-A60C3BFBEAE8}" presName="imgShp" presStyleLbl="fgImgPlace1" presStyleIdx="1" presStyleCnt="8" custLinFactNeighborX="3747"/>
      <dgm:spPr>
        <a:blipFill rotWithShape="1">
          <a:blip xmlns:r="http://schemas.openxmlformats.org/officeDocument/2006/relationships" r:embed="rId2"/>
          <a:stretch>
            <a:fillRect/>
          </a:stretch>
        </a:blipFill>
      </dgm:spPr>
      <dgm:t>
        <a:bodyPr/>
        <a:lstStyle/>
        <a:p>
          <a:endParaRPr lang="en-US"/>
        </a:p>
      </dgm:t>
    </dgm:pt>
    <dgm:pt modelId="{7DB00E70-CADC-4A84-91F8-3C6525887A7A}" type="pres">
      <dgm:prSet presAssocID="{95062CF5-D494-4799-8DE7-A60C3BFBEAE8}" presName="txShp" presStyleLbl="node1" presStyleIdx="1" presStyleCnt="8" custLinFactNeighborX="-55">
        <dgm:presLayoutVars>
          <dgm:bulletEnabled val="1"/>
        </dgm:presLayoutVars>
      </dgm:prSet>
      <dgm:spPr/>
      <dgm:t>
        <a:bodyPr/>
        <a:lstStyle/>
        <a:p>
          <a:endParaRPr lang="en-US"/>
        </a:p>
      </dgm:t>
    </dgm:pt>
    <dgm:pt modelId="{D512CD32-60DB-49CA-AF57-B62D2036D288}" type="pres">
      <dgm:prSet presAssocID="{1F4A7B31-2602-4ECE-BA99-488A45DCCF29}" presName="spacing" presStyleCnt="0"/>
      <dgm:spPr/>
    </dgm:pt>
    <dgm:pt modelId="{9DE22313-A473-4755-BF0C-D48303A663F2}" type="pres">
      <dgm:prSet presAssocID="{1F453E7B-1FC5-45B5-9240-1DDDE1B06F7D}" presName="composite" presStyleCnt="0"/>
      <dgm:spPr/>
    </dgm:pt>
    <dgm:pt modelId="{490F44A3-3D4B-4ACB-9DFE-AF450E816369}" type="pres">
      <dgm:prSet presAssocID="{1F453E7B-1FC5-45B5-9240-1DDDE1B06F7D}" presName="imgShp" presStyleLbl="fgImgPlace1" presStyleIdx="2" presStyleCnt="8"/>
      <dgm:spPr>
        <a:blipFill rotWithShape="1">
          <a:blip xmlns:r="http://schemas.openxmlformats.org/officeDocument/2006/relationships" r:embed="rId3"/>
          <a:stretch>
            <a:fillRect/>
          </a:stretch>
        </a:blipFill>
      </dgm:spPr>
      <dgm:t>
        <a:bodyPr/>
        <a:lstStyle/>
        <a:p>
          <a:endParaRPr lang="en-US"/>
        </a:p>
      </dgm:t>
    </dgm:pt>
    <dgm:pt modelId="{C5A34865-A4AC-46BA-97CB-D54A89D25368}" type="pres">
      <dgm:prSet presAssocID="{1F453E7B-1FC5-45B5-9240-1DDDE1B06F7D}" presName="txShp" presStyleLbl="node1" presStyleIdx="2" presStyleCnt="8">
        <dgm:presLayoutVars>
          <dgm:bulletEnabled val="1"/>
        </dgm:presLayoutVars>
      </dgm:prSet>
      <dgm:spPr/>
      <dgm:t>
        <a:bodyPr/>
        <a:lstStyle/>
        <a:p>
          <a:endParaRPr lang="en-US"/>
        </a:p>
      </dgm:t>
    </dgm:pt>
    <dgm:pt modelId="{F841D8B0-6513-4C6A-A12C-4A4649B80FD0}" type="pres">
      <dgm:prSet presAssocID="{B35250C3-0581-4B0A-A781-80BD72EE16D9}" presName="spacing" presStyleCnt="0"/>
      <dgm:spPr/>
    </dgm:pt>
    <dgm:pt modelId="{797C1E4B-5C7A-461F-8CF3-E33F8F988364}" type="pres">
      <dgm:prSet presAssocID="{0EFFA680-BD25-449B-9965-41BB8777B5D6}" presName="composite" presStyleCnt="0"/>
      <dgm:spPr/>
    </dgm:pt>
    <dgm:pt modelId="{35E28BDC-C5C1-4575-8828-4450CDB8A803}" type="pres">
      <dgm:prSet presAssocID="{0EFFA680-BD25-449B-9965-41BB8777B5D6}" presName="imgShp" presStyleLbl="fgImgPlace1" presStyleIdx="3" presStyleCnt="8"/>
      <dgm:spPr>
        <a:blipFill rotWithShape="1">
          <a:blip xmlns:r="http://schemas.openxmlformats.org/officeDocument/2006/relationships" r:embed="rId4"/>
          <a:stretch>
            <a:fillRect/>
          </a:stretch>
        </a:blipFill>
      </dgm:spPr>
      <dgm:t>
        <a:bodyPr/>
        <a:lstStyle/>
        <a:p>
          <a:endParaRPr lang="en-US"/>
        </a:p>
      </dgm:t>
    </dgm:pt>
    <dgm:pt modelId="{CAE0A20F-01F0-4F31-8B7B-0E2761B6BBA5}" type="pres">
      <dgm:prSet presAssocID="{0EFFA680-BD25-449B-9965-41BB8777B5D6}" presName="txShp" presStyleLbl="node1" presStyleIdx="3" presStyleCnt="8">
        <dgm:presLayoutVars>
          <dgm:bulletEnabled val="1"/>
        </dgm:presLayoutVars>
      </dgm:prSet>
      <dgm:spPr/>
      <dgm:t>
        <a:bodyPr/>
        <a:lstStyle/>
        <a:p>
          <a:endParaRPr lang="en-US"/>
        </a:p>
      </dgm:t>
    </dgm:pt>
    <dgm:pt modelId="{02F75684-8A56-4A2B-A0AB-5649B18B0196}" type="pres">
      <dgm:prSet presAssocID="{3C546423-6899-4E3A-A53C-730BAD6E2A7B}" presName="spacing" presStyleCnt="0"/>
      <dgm:spPr/>
    </dgm:pt>
    <dgm:pt modelId="{30D10974-B4CA-4F12-A21C-26AE02AC4E3C}" type="pres">
      <dgm:prSet presAssocID="{A7DF691B-3D9C-465A-BE8A-55622A47FA4D}" presName="composite" presStyleCnt="0"/>
      <dgm:spPr/>
    </dgm:pt>
    <dgm:pt modelId="{6EB2B1D2-8E73-40CE-A880-25CB6D2A5A2F}" type="pres">
      <dgm:prSet presAssocID="{A7DF691B-3D9C-465A-BE8A-55622A47FA4D}" presName="imgShp" presStyleLbl="fgImgPlace1" presStyleIdx="4" presStyleCnt="8" custLinFactNeighborX="87224"/>
      <dgm:spPr>
        <a:noFill/>
      </dgm:spPr>
    </dgm:pt>
    <dgm:pt modelId="{E0D2C17D-FD9A-44E0-963C-CC911FFD47F7}" type="pres">
      <dgm:prSet presAssocID="{A7DF691B-3D9C-465A-BE8A-55622A47FA4D}" presName="txShp" presStyleLbl="node1" presStyleIdx="4" presStyleCnt="8" custLinFactNeighborX="12726" custLinFactNeighborY="141">
        <dgm:presLayoutVars>
          <dgm:bulletEnabled val="1"/>
        </dgm:presLayoutVars>
      </dgm:prSet>
      <dgm:spPr/>
      <dgm:t>
        <a:bodyPr/>
        <a:lstStyle/>
        <a:p>
          <a:endParaRPr lang="en-US"/>
        </a:p>
      </dgm:t>
    </dgm:pt>
    <dgm:pt modelId="{F1218634-94A7-4142-9418-885AEDBF8074}" type="pres">
      <dgm:prSet presAssocID="{6454546C-F632-4E68-8680-13EFA0560BA9}" presName="spacing" presStyleCnt="0"/>
      <dgm:spPr/>
    </dgm:pt>
    <dgm:pt modelId="{47F7B467-CF20-4D1F-A989-613DFA71CC13}" type="pres">
      <dgm:prSet presAssocID="{CE84DEC4-3D98-4907-96D6-DAA356E2F5AB}" presName="composite" presStyleCnt="0"/>
      <dgm:spPr/>
    </dgm:pt>
    <dgm:pt modelId="{7E6D4F60-9FBF-4657-AC03-6899FA79FF46}" type="pres">
      <dgm:prSet presAssocID="{CE84DEC4-3D98-4907-96D6-DAA356E2F5AB}" presName="imgShp" presStyleLbl="fgImgPlace1" presStyleIdx="5" presStyleCnt="8"/>
      <dgm:spPr>
        <a:blipFill rotWithShape="1">
          <a:blip xmlns:r="http://schemas.openxmlformats.org/officeDocument/2006/relationships" r:embed="rId5"/>
          <a:stretch>
            <a:fillRect/>
          </a:stretch>
        </a:blipFill>
      </dgm:spPr>
      <dgm:t>
        <a:bodyPr/>
        <a:lstStyle/>
        <a:p>
          <a:endParaRPr lang="en-US"/>
        </a:p>
      </dgm:t>
    </dgm:pt>
    <dgm:pt modelId="{028D8863-9101-46BE-9200-DB39903C8097}" type="pres">
      <dgm:prSet presAssocID="{CE84DEC4-3D98-4907-96D6-DAA356E2F5AB}" presName="txShp" presStyleLbl="node1" presStyleIdx="5" presStyleCnt="8">
        <dgm:presLayoutVars>
          <dgm:bulletEnabled val="1"/>
        </dgm:presLayoutVars>
      </dgm:prSet>
      <dgm:spPr/>
      <dgm:t>
        <a:bodyPr/>
        <a:lstStyle/>
        <a:p>
          <a:endParaRPr lang="en-US"/>
        </a:p>
      </dgm:t>
    </dgm:pt>
    <dgm:pt modelId="{B74DA89E-0C06-4FF5-AD7B-331227FC6306}" type="pres">
      <dgm:prSet presAssocID="{519C4098-1F70-43E1-8A9D-3D6B4A0881DC}" presName="spacing" presStyleCnt="0"/>
      <dgm:spPr/>
    </dgm:pt>
    <dgm:pt modelId="{40FA6DB5-118D-4CCF-939E-25B0156C80AD}" type="pres">
      <dgm:prSet presAssocID="{2E46F48D-FA2C-4245-9B67-D23D21FB32D3}" presName="composite" presStyleCnt="0"/>
      <dgm:spPr/>
    </dgm:pt>
    <dgm:pt modelId="{9DBA9961-2298-45FE-B082-C7424AA54604}" type="pres">
      <dgm:prSet presAssocID="{2E46F48D-FA2C-4245-9B67-D23D21FB32D3}" presName="imgShp" presStyleLbl="fgImgPlace1" presStyleIdx="6" presStyleCnt="8"/>
      <dgm:spPr>
        <a:blipFill rotWithShape="1">
          <a:blip xmlns:r="http://schemas.openxmlformats.org/officeDocument/2006/relationships" r:embed="rId6"/>
          <a:stretch>
            <a:fillRect/>
          </a:stretch>
        </a:blipFill>
      </dgm:spPr>
      <dgm:t>
        <a:bodyPr/>
        <a:lstStyle/>
        <a:p>
          <a:endParaRPr lang="en-US"/>
        </a:p>
      </dgm:t>
    </dgm:pt>
    <dgm:pt modelId="{5BD11423-4548-4BF9-B519-555B8BEE3869}" type="pres">
      <dgm:prSet presAssocID="{2E46F48D-FA2C-4245-9B67-D23D21FB32D3}" presName="txShp" presStyleLbl="node1" presStyleIdx="6" presStyleCnt="8">
        <dgm:presLayoutVars>
          <dgm:bulletEnabled val="1"/>
        </dgm:presLayoutVars>
      </dgm:prSet>
      <dgm:spPr/>
      <dgm:t>
        <a:bodyPr/>
        <a:lstStyle/>
        <a:p>
          <a:endParaRPr lang="en-US"/>
        </a:p>
      </dgm:t>
    </dgm:pt>
    <dgm:pt modelId="{0D82C1EB-9BFC-4091-A756-B2BF9FC8A758}" type="pres">
      <dgm:prSet presAssocID="{AF16590D-5379-43DB-9378-66F9E6F8E3F5}" presName="spacing" presStyleCnt="0"/>
      <dgm:spPr/>
    </dgm:pt>
    <dgm:pt modelId="{7BB54F4E-1290-4715-B6A5-DF8BBEF40126}" type="pres">
      <dgm:prSet presAssocID="{7528B67A-121A-4AB6-B34E-2EAB2690700F}" presName="composite" presStyleCnt="0"/>
      <dgm:spPr/>
    </dgm:pt>
    <dgm:pt modelId="{9A16698E-8927-4B89-AC7F-0C74980FF920}" type="pres">
      <dgm:prSet presAssocID="{7528B67A-121A-4AB6-B34E-2EAB2690700F}" presName="imgShp" presStyleLbl="fgImgPlace1" presStyleIdx="7" presStyleCnt="8"/>
      <dgm:spPr>
        <a:blipFill rotWithShape="1">
          <a:blip xmlns:r="http://schemas.openxmlformats.org/officeDocument/2006/relationships" r:embed="rId7"/>
          <a:stretch>
            <a:fillRect/>
          </a:stretch>
        </a:blipFill>
      </dgm:spPr>
    </dgm:pt>
    <dgm:pt modelId="{EF66276B-9CAD-41BE-8196-81421F220AD3}" type="pres">
      <dgm:prSet presAssocID="{7528B67A-121A-4AB6-B34E-2EAB2690700F}" presName="txShp" presStyleLbl="node1" presStyleIdx="7" presStyleCnt="8">
        <dgm:presLayoutVars>
          <dgm:bulletEnabled val="1"/>
        </dgm:presLayoutVars>
      </dgm:prSet>
      <dgm:spPr/>
      <dgm:t>
        <a:bodyPr/>
        <a:lstStyle/>
        <a:p>
          <a:endParaRPr lang="en-US"/>
        </a:p>
      </dgm:t>
    </dgm:pt>
  </dgm:ptLst>
  <dgm:cxnLst>
    <dgm:cxn modelId="{E82F094C-720C-42CB-97AF-1EF4EF773ED4}" type="presOf" srcId="{7528B67A-121A-4AB6-B34E-2EAB2690700F}" destId="{EF66276B-9CAD-41BE-8196-81421F220AD3}" srcOrd="0" destOrd="0" presId="urn:microsoft.com/office/officeart/2005/8/layout/vList3"/>
    <dgm:cxn modelId="{521977D2-1C05-4BEB-BE78-149DF795833D}" type="presOf" srcId="{AA494772-51F8-41FA-A629-1D0EACE3D47A}" destId="{89479BE1-631A-4E7A-8407-9B044F8CFB1B}" srcOrd="0" destOrd="0" presId="urn:microsoft.com/office/officeart/2005/8/layout/vList3"/>
    <dgm:cxn modelId="{0D885E38-F873-4797-A237-5ACE5394BF36}" type="presOf" srcId="{2E46F48D-FA2C-4245-9B67-D23D21FB32D3}" destId="{5BD11423-4548-4BF9-B519-555B8BEE3869}" srcOrd="0" destOrd="0" presId="urn:microsoft.com/office/officeart/2005/8/layout/vList3"/>
    <dgm:cxn modelId="{CBCDE851-D1D1-4E65-833D-CACE717426CF}" type="presOf" srcId="{95062CF5-D494-4799-8DE7-A60C3BFBEAE8}" destId="{7DB00E70-CADC-4A84-91F8-3C6525887A7A}" srcOrd="0" destOrd="0" presId="urn:microsoft.com/office/officeart/2005/8/layout/vList3"/>
    <dgm:cxn modelId="{488B8396-B415-42FF-B386-F59734D1C519}" srcId="{AA494772-51F8-41FA-A629-1D0EACE3D47A}" destId="{CE84DEC4-3D98-4907-96D6-DAA356E2F5AB}" srcOrd="5" destOrd="0" parTransId="{DCEEF366-1D49-4B00-8F34-849F9B97CC47}" sibTransId="{519C4098-1F70-43E1-8A9D-3D6B4A0881DC}"/>
    <dgm:cxn modelId="{E29CEE82-4A45-4EA5-8CE5-25C31FCF1023}" srcId="{AA494772-51F8-41FA-A629-1D0EACE3D47A}" destId="{A7DF691B-3D9C-465A-BE8A-55622A47FA4D}" srcOrd="4" destOrd="0" parTransId="{C19CAC72-0481-43D9-AAF6-74ECDBF3F566}" sibTransId="{6454546C-F632-4E68-8680-13EFA0560BA9}"/>
    <dgm:cxn modelId="{0CAC0254-ABEF-4341-86FC-5A9477965077}" type="presOf" srcId="{1F453E7B-1FC5-45B5-9240-1DDDE1B06F7D}" destId="{C5A34865-A4AC-46BA-97CB-D54A89D25368}" srcOrd="0" destOrd="0" presId="urn:microsoft.com/office/officeart/2005/8/layout/vList3"/>
    <dgm:cxn modelId="{6D0A8831-ABDA-42E8-A865-48C92277E206}" srcId="{AA494772-51F8-41FA-A629-1D0EACE3D47A}" destId="{7528B67A-121A-4AB6-B34E-2EAB2690700F}" srcOrd="7" destOrd="0" parTransId="{2853ECAC-B458-42D1-AC4D-4DECF024196E}" sibTransId="{7032635F-FD13-47A5-9A75-C75ADF4B0643}"/>
    <dgm:cxn modelId="{29241D43-D390-4598-8BB5-6A7992B8C974}" type="presOf" srcId="{0CB84A83-FD7C-42B9-9BD4-E2797D5E6D32}" destId="{FB575F92-F8B8-4427-98FB-FF958EE63141}" srcOrd="0" destOrd="0" presId="urn:microsoft.com/office/officeart/2005/8/layout/vList3"/>
    <dgm:cxn modelId="{B0D00A42-546C-4B3F-B780-418BA41716B6}" type="presOf" srcId="{CE84DEC4-3D98-4907-96D6-DAA356E2F5AB}" destId="{028D8863-9101-46BE-9200-DB39903C8097}" srcOrd="0" destOrd="0" presId="urn:microsoft.com/office/officeart/2005/8/layout/vList3"/>
    <dgm:cxn modelId="{5A2F5412-61AC-4F6A-B1F2-68D914827AFF}" srcId="{AA494772-51F8-41FA-A629-1D0EACE3D47A}" destId="{95062CF5-D494-4799-8DE7-A60C3BFBEAE8}" srcOrd="1" destOrd="0" parTransId="{2D73180F-5C6B-4685-8284-1781F27832E5}" sibTransId="{1F4A7B31-2602-4ECE-BA99-488A45DCCF29}"/>
    <dgm:cxn modelId="{71788916-33AF-414B-B60F-99B49C93B007}" type="presOf" srcId="{A7DF691B-3D9C-465A-BE8A-55622A47FA4D}" destId="{E0D2C17D-FD9A-44E0-963C-CC911FFD47F7}" srcOrd="0" destOrd="0" presId="urn:microsoft.com/office/officeart/2005/8/layout/vList3"/>
    <dgm:cxn modelId="{A6201D0C-AA56-4E39-9B53-965A04E0CC1D}" srcId="{AA494772-51F8-41FA-A629-1D0EACE3D47A}" destId="{0CB84A83-FD7C-42B9-9BD4-E2797D5E6D32}" srcOrd="0" destOrd="0" parTransId="{8DC30B41-E751-4F08-90C8-1677E061E723}" sibTransId="{B9C960FC-CCFB-4E12-8600-1F20AE7F4C45}"/>
    <dgm:cxn modelId="{1491DEC7-1A15-4A47-9CAF-E1C11D3E9AD6}" srcId="{AA494772-51F8-41FA-A629-1D0EACE3D47A}" destId="{2E46F48D-FA2C-4245-9B67-D23D21FB32D3}" srcOrd="6" destOrd="0" parTransId="{46A3CCBF-7E9C-4E5C-B53B-C046CCED3B8A}" sibTransId="{AF16590D-5379-43DB-9378-66F9E6F8E3F5}"/>
    <dgm:cxn modelId="{288DDD18-8916-407F-BAB7-6E92D8813C82}" srcId="{AA494772-51F8-41FA-A629-1D0EACE3D47A}" destId="{0EFFA680-BD25-449B-9965-41BB8777B5D6}" srcOrd="3" destOrd="0" parTransId="{E12A53F6-C023-4511-9393-AD9425477C5A}" sibTransId="{3C546423-6899-4E3A-A53C-730BAD6E2A7B}"/>
    <dgm:cxn modelId="{13C15F7B-4AFE-403E-8AE8-479554BADD06}" type="presOf" srcId="{0EFFA680-BD25-449B-9965-41BB8777B5D6}" destId="{CAE0A20F-01F0-4F31-8B7B-0E2761B6BBA5}" srcOrd="0" destOrd="0" presId="urn:microsoft.com/office/officeart/2005/8/layout/vList3"/>
    <dgm:cxn modelId="{0072F1E2-4E40-4409-95E6-79614F23C80C}" srcId="{AA494772-51F8-41FA-A629-1D0EACE3D47A}" destId="{1F453E7B-1FC5-45B5-9240-1DDDE1B06F7D}" srcOrd="2" destOrd="0" parTransId="{C5B91E85-9686-48E9-A0ED-1C32084EE6C5}" sibTransId="{B35250C3-0581-4B0A-A781-80BD72EE16D9}"/>
    <dgm:cxn modelId="{15E65851-2C4B-47C6-84B7-4E3BE46F4045}" type="presParOf" srcId="{89479BE1-631A-4E7A-8407-9B044F8CFB1B}" destId="{81E3CC3D-59E1-4182-BEF5-C0A7C8C7AD49}" srcOrd="0" destOrd="0" presId="urn:microsoft.com/office/officeart/2005/8/layout/vList3"/>
    <dgm:cxn modelId="{FAB9153F-4A9D-407D-94A4-C3FE1082BC45}" type="presParOf" srcId="{81E3CC3D-59E1-4182-BEF5-C0A7C8C7AD49}" destId="{0FF346C6-8CE5-44DF-AD57-8D51F65DE273}" srcOrd="0" destOrd="0" presId="urn:microsoft.com/office/officeart/2005/8/layout/vList3"/>
    <dgm:cxn modelId="{87DD8B1B-B53D-4C88-9C79-009D316F8FF6}" type="presParOf" srcId="{81E3CC3D-59E1-4182-BEF5-C0A7C8C7AD49}" destId="{FB575F92-F8B8-4427-98FB-FF958EE63141}" srcOrd="1" destOrd="0" presId="urn:microsoft.com/office/officeart/2005/8/layout/vList3"/>
    <dgm:cxn modelId="{56CB9C17-D8BF-4120-8FCF-F3EF1990B8A7}" type="presParOf" srcId="{89479BE1-631A-4E7A-8407-9B044F8CFB1B}" destId="{176DBA4F-1481-4BC7-90B3-B3B218503AA8}" srcOrd="1" destOrd="0" presId="urn:microsoft.com/office/officeart/2005/8/layout/vList3"/>
    <dgm:cxn modelId="{C952CEFC-E06A-49DE-B815-956AD0C4B47A}" type="presParOf" srcId="{89479BE1-631A-4E7A-8407-9B044F8CFB1B}" destId="{5C9298E8-1B07-41D7-B1B7-2B0C00EDF3E5}" srcOrd="2" destOrd="0" presId="urn:microsoft.com/office/officeart/2005/8/layout/vList3"/>
    <dgm:cxn modelId="{0B91D100-374B-4C22-BD68-3B7EEF61439C}" type="presParOf" srcId="{5C9298E8-1B07-41D7-B1B7-2B0C00EDF3E5}" destId="{EDD98A75-BB57-4A13-9565-3757E2449B2B}" srcOrd="0" destOrd="0" presId="urn:microsoft.com/office/officeart/2005/8/layout/vList3"/>
    <dgm:cxn modelId="{DEC1F5CA-2735-4C09-84C1-0C7A32A52CA6}" type="presParOf" srcId="{5C9298E8-1B07-41D7-B1B7-2B0C00EDF3E5}" destId="{7DB00E70-CADC-4A84-91F8-3C6525887A7A}" srcOrd="1" destOrd="0" presId="urn:microsoft.com/office/officeart/2005/8/layout/vList3"/>
    <dgm:cxn modelId="{E6E30B3D-40CC-4CE8-BD51-FAFCCE152150}" type="presParOf" srcId="{89479BE1-631A-4E7A-8407-9B044F8CFB1B}" destId="{D512CD32-60DB-49CA-AF57-B62D2036D288}" srcOrd="3" destOrd="0" presId="urn:microsoft.com/office/officeart/2005/8/layout/vList3"/>
    <dgm:cxn modelId="{ECC07C13-4462-48F8-BBD7-FE927B2EFE4C}" type="presParOf" srcId="{89479BE1-631A-4E7A-8407-9B044F8CFB1B}" destId="{9DE22313-A473-4755-BF0C-D48303A663F2}" srcOrd="4" destOrd="0" presId="urn:microsoft.com/office/officeart/2005/8/layout/vList3"/>
    <dgm:cxn modelId="{8FA58E08-0300-422D-8FEC-88418B2534F5}" type="presParOf" srcId="{9DE22313-A473-4755-BF0C-D48303A663F2}" destId="{490F44A3-3D4B-4ACB-9DFE-AF450E816369}" srcOrd="0" destOrd="0" presId="urn:microsoft.com/office/officeart/2005/8/layout/vList3"/>
    <dgm:cxn modelId="{544F8163-2814-4FD5-907B-5F2DA7632A15}" type="presParOf" srcId="{9DE22313-A473-4755-BF0C-D48303A663F2}" destId="{C5A34865-A4AC-46BA-97CB-D54A89D25368}" srcOrd="1" destOrd="0" presId="urn:microsoft.com/office/officeart/2005/8/layout/vList3"/>
    <dgm:cxn modelId="{95FE91B4-3D1B-4419-B87B-CCE0F2AE87BC}" type="presParOf" srcId="{89479BE1-631A-4E7A-8407-9B044F8CFB1B}" destId="{F841D8B0-6513-4C6A-A12C-4A4649B80FD0}" srcOrd="5" destOrd="0" presId="urn:microsoft.com/office/officeart/2005/8/layout/vList3"/>
    <dgm:cxn modelId="{15CB2D4A-2DEE-4B00-87A3-695464AE889C}" type="presParOf" srcId="{89479BE1-631A-4E7A-8407-9B044F8CFB1B}" destId="{797C1E4B-5C7A-461F-8CF3-E33F8F988364}" srcOrd="6" destOrd="0" presId="urn:microsoft.com/office/officeart/2005/8/layout/vList3"/>
    <dgm:cxn modelId="{39A2E553-D195-4C23-89D2-2F9A78F01DA0}" type="presParOf" srcId="{797C1E4B-5C7A-461F-8CF3-E33F8F988364}" destId="{35E28BDC-C5C1-4575-8828-4450CDB8A803}" srcOrd="0" destOrd="0" presId="urn:microsoft.com/office/officeart/2005/8/layout/vList3"/>
    <dgm:cxn modelId="{26870973-F8A9-49C0-9E34-8381C4E36E98}" type="presParOf" srcId="{797C1E4B-5C7A-461F-8CF3-E33F8F988364}" destId="{CAE0A20F-01F0-4F31-8B7B-0E2761B6BBA5}" srcOrd="1" destOrd="0" presId="urn:microsoft.com/office/officeart/2005/8/layout/vList3"/>
    <dgm:cxn modelId="{7AB5612B-4C51-4C84-8FEB-40A317E8589A}" type="presParOf" srcId="{89479BE1-631A-4E7A-8407-9B044F8CFB1B}" destId="{02F75684-8A56-4A2B-A0AB-5649B18B0196}" srcOrd="7" destOrd="0" presId="urn:microsoft.com/office/officeart/2005/8/layout/vList3"/>
    <dgm:cxn modelId="{FC5B27A8-5692-4734-8D7F-F3AA14D2AB76}" type="presParOf" srcId="{89479BE1-631A-4E7A-8407-9B044F8CFB1B}" destId="{30D10974-B4CA-4F12-A21C-26AE02AC4E3C}" srcOrd="8" destOrd="0" presId="urn:microsoft.com/office/officeart/2005/8/layout/vList3"/>
    <dgm:cxn modelId="{C2B1A110-E907-4BBD-A0F0-1989B5924395}" type="presParOf" srcId="{30D10974-B4CA-4F12-A21C-26AE02AC4E3C}" destId="{6EB2B1D2-8E73-40CE-A880-25CB6D2A5A2F}" srcOrd="0" destOrd="0" presId="urn:microsoft.com/office/officeart/2005/8/layout/vList3"/>
    <dgm:cxn modelId="{186D5844-7D40-4B2E-85AA-7654EFF24DA0}" type="presParOf" srcId="{30D10974-B4CA-4F12-A21C-26AE02AC4E3C}" destId="{E0D2C17D-FD9A-44E0-963C-CC911FFD47F7}" srcOrd="1" destOrd="0" presId="urn:microsoft.com/office/officeart/2005/8/layout/vList3"/>
    <dgm:cxn modelId="{AA75792C-D563-46DB-A5B9-F5314971D0F7}" type="presParOf" srcId="{89479BE1-631A-4E7A-8407-9B044F8CFB1B}" destId="{F1218634-94A7-4142-9418-885AEDBF8074}" srcOrd="9" destOrd="0" presId="urn:microsoft.com/office/officeart/2005/8/layout/vList3"/>
    <dgm:cxn modelId="{8F5B52D8-B7A5-4AE8-A495-5EDB42340F06}" type="presParOf" srcId="{89479BE1-631A-4E7A-8407-9B044F8CFB1B}" destId="{47F7B467-CF20-4D1F-A989-613DFA71CC13}" srcOrd="10" destOrd="0" presId="urn:microsoft.com/office/officeart/2005/8/layout/vList3"/>
    <dgm:cxn modelId="{7D8026A3-174E-4323-B021-DCB1A5843889}" type="presParOf" srcId="{47F7B467-CF20-4D1F-A989-613DFA71CC13}" destId="{7E6D4F60-9FBF-4657-AC03-6899FA79FF46}" srcOrd="0" destOrd="0" presId="urn:microsoft.com/office/officeart/2005/8/layout/vList3"/>
    <dgm:cxn modelId="{7FDE95ED-FD62-45E9-A440-AA6518B6BAF2}" type="presParOf" srcId="{47F7B467-CF20-4D1F-A989-613DFA71CC13}" destId="{028D8863-9101-46BE-9200-DB39903C8097}" srcOrd="1" destOrd="0" presId="urn:microsoft.com/office/officeart/2005/8/layout/vList3"/>
    <dgm:cxn modelId="{61FCD00D-C253-4FC5-8B27-FB84E8056C34}" type="presParOf" srcId="{89479BE1-631A-4E7A-8407-9B044F8CFB1B}" destId="{B74DA89E-0C06-4FF5-AD7B-331227FC6306}" srcOrd="11" destOrd="0" presId="urn:microsoft.com/office/officeart/2005/8/layout/vList3"/>
    <dgm:cxn modelId="{C869BD8F-CF94-4076-B486-FD31768C3048}" type="presParOf" srcId="{89479BE1-631A-4E7A-8407-9B044F8CFB1B}" destId="{40FA6DB5-118D-4CCF-939E-25B0156C80AD}" srcOrd="12" destOrd="0" presId="urn:microsoft.com/office/officeart/2005/8/layout/vList3"/>
    <dgm:cxn modelId="{79F7F63F-D454-45F9-B9BB-26EB330B93C4}" type="presParOf" srcId="{40FA6DB5-118D-4CCF-939E-25B0156C80AD}" destId="{9DBA9961-2298-45FE-B082-C7424AA54604}" srcOrd="0" destOrd="0" presId="urn:microsoft.com/office/officeart/2005/8/layout/vList3"/>
    <dgm:cxn modelId="{C92ED2F7-6A4C-40F9-85DF-4C9001EA0082}" type="presParOf" srcId="{40FA6DB5-118D-4CCF-939E-25B0156C80AD}" destId="{5BD11423-4548-4BF9-B519-555B8BEE3869}" srcOrd="1" destOrd="0" presId="urn:microsoft.com/office/officeart/2005/8/layout/vList3"/>
    <dgm:cxn modelId="{CC62090E-380F-44F0-91D5-A72E87838913}" type="presParOf" srcId="{89479BE1-631A-4E7A-8407-9B044F8CFB1B}" destId="{0D82C1EB-9BFC-4091-A756-B2BF9FC8A758}" srcOrd="13" destOrd="0" presId="urn:microsoft.com/office/officeart/2005/8/layout/vList3"/>
    <dgm:cxn modelId="{4933DA66-EE31-4967-9C81-0B920AAB21BC}" type="presParOf" srcId="{89479BE1-631A-4E7A-8407-9B044F8CFB1B}" destId="{7BB54F4E-1290-4715-B6A5-DF8BBEF40126}" srcOrd="14" destOrd="0" presId="urn:microsoft.com/office/officeart/2005/8/layout/vList3"/>
    <dgm:cxn modelId="{077E200D-106F-4CAC-9B07-F5E29D3D8E52}" type="presParOf" srcId="{7BB54F4E-1290-4715-B6A5-DF8BBEF40126}" destId="{9A16698E-8927-4B89-AC7F-0C74980FF920}" srcOrd="0" destOrd="0" presId="urn:microsoft.com/office/officeart/2005/8/layout/vList3"/>
    <dgm:cxn modelId="{1E8A4AE7-07C7-47C6-9D8C-D77D511C9E87}" type="presParOf" srcId="{7BB54F4E-1290-4715-B6A5-DF8BBEF40126}" destId="{EF66276B-9CAD-41BE-8196-81421F220AD3}" srcOrd="1" destOrd="0" presId="urn:microsoft.com/office/officeart/2005/8/layout/vList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A494772-51F8-41FA-A629-1D0EACE3D47A}" type="doc">
      <dgm:prSet loTypeId="urn:microsoft.com/office/officeart/2005/8/layout/vList3" loCatId="picture" qsTypeId="urn:microsoft.com/office/officeart/2009/2/quickstyle/3d8" qsCatId="3D" csTypeId="urn:microsoft.com/office/officeart/2005/8/colors/accent5_2" csCatId="accent5" phldr="1"/>
      <dgm:spPr/>
    </dgm:pt>
    <dgm:pt modelId="{0CB84A83-FD7C-42B9-9BD4-E2797D5E6D32}">
      <dgm:prSet phldrT="[Text]" custT="1"/>
      <dgm:spPr>
        <a:solidFill>
          <a:srgbClr val="2C5897">
            <a:alpha val="85000"/>
          </a:srgbClr>
        </a:solidFill>
      </dgm:spPr>
      <dgm:t>
        <a:bodyPr/>
        <a:lstStyle/>
        <a:p>
          <a:pPr algn="l"/>
          <a:r>
            <a:rPr lang="en-US" sz="1400" b="1" dirty="0" smtClean="0">
              <a:solidFill>
                <a:schemeClr val="bg1"/>
              </a:solidFill>
            </a:rPr>
            <a:t>PROJECT BACKGROUND</a:t>
          </a:r>
          <a:endParaRPr lang="en-US" sz="1400" b="1" dirty="0">
            <a:solidFill>
              <a:schemeClr val="bg1"/>
            </a:solidFill>
          </a:endParaRPr>
        </a:p>
      </dgm:t>
    </dgm:pt>
    <dgm:pt modelId="{8DC30B41-E751-4F08-90C8-1677E061E723}" type="parTrans" cxnId="{A6201D0C-AA56-4E39-9B53-965A04E0CC1D}">
      <dgm:prSet/>
      <dgm:spPr/>
      <dgm:t>
        <a:bodyPr/>
        <a:lstStyle/>
        <a:p>
          <a:endParaRPr lang="en-US" sz="1400" b="1">
            <a:solidFill>
              <a:schemeClr val="bg2"/>
            </a:solidFill>
          </a:endParaRPr>
        </a:p>
      </dgm:t>
    </dgm:pt>
    <dgm:pt modelId="{B9C960FC-CCFB-4E12-8600-1F20AE7F4C45}" type="sibTrans" cxnId="{A6201D0C-AA56-4E39-9B53-965A04E0CC1D}">
      <dgm:prSet/>
      <dgm:spPr/>
      <dgm:t>
        <a:bodyPr/>
        <a:lstStyle/>
        <a:p>
          <a:endParaRPr lang="en-US" sz="1400" b="1">
            <a:solidFill>
              <a:schemeClr val="bg2"/>
            </a:solidFill>
          </a:endParaRPr>
        </a:p>
      </dgm:t>
    </dgm:pt>
    <dgm:pt modelId="{95062CF5-D494-4799-8DE7-A60C3BFBEAE8}">
      <dgm:prSet phldrT="[Text]" custT="1"/>
      <dgm:spPr>
        <a:solidFill>
          <a:srgbClr val="2C5897">
            <a:alpha val="85000"/>
          </a:srgbClr>
        </a:solidFill>
      </dgm:spPr>
      <dgm:t>
        <a:bodyPr/>
        <a:lstStyle/>
        <a:p>
          <a:pPr algn="l"/>
          <a:r>
            <a:rPr lang="en-US" sz="1400" b="1" dirty="0" smtClean="0">
              <a:solidFill>
                <a:schemeClr val="bg1"/>
              </a:solidFill>
            </a:rPr>
            <a:t>RESEARCH TOPIC: MATERIAL TRACKING	</a:t>
          </a:r>
          <a:endParaRPr lang="en-US" sz="1400" b="1" dirty="0">
            <a:solidFill>
              <a:schemeClr val="bg1"/>
            </a:solidFill>
          </a:endParaRPr>
        </a:p>
      </dgm:t>
    </dgm:pt>
    <dgm:pt modelId="{2D73180F-5C6B-4685-8284-1781F27832E5}" type="parTrans" cxnId="{5A2F5412-61AC-4F6A-B1F2-68D914827AFF}">
      <dgm:prSet/>
      <dgm:spPr/>
      <dgm:t>
        <a:bodyPr/>
        <a:lstStyle/>
        <a:p>
          <a:endParaRPr lang="en-US" sz="1400"/>
        </a:p>
      </dgm:t>
    </dgm:pt>
    <dgm:pt modelId="{1F4A7B31-2602-4ECE-BA99-488A45DCCF29}" type="sibTrans" cxnId="{5A2F5412-61AC-4F6A-B1F2-68D914827AFF}">
      <dgm:prSet/>
      <dgm:spPr/>
      <dgm:t>
        <a:bodyPr/>
        <a:lstStyle/>
        <a:p>
          <a:endParaRPr lang="en-US" sz="1400"/>
        </a:p>
      </dgm:t>
    </dgm:pt>
    <dgm:pt modelId="{1F453E7B-1FC5-45B5-9240-1DDDE1B06F7D}">
      <dgm:prSet phldrT="[Text]" custT="1"/>
      <dgm:spPr>
        <a:solidFill>
          <a:srgbClr val="2C5897">
            <a:alpha val="85000"/>
          </a:srgbClr>
        </a:solidFill>
      </dgm:spPr>
      <dgm:t>
        <a:bodyPr/>
        <a:lstStyle/>
        <a:p>
          <a:pPr algn="l"/>
          <a:r>
            <a:rPr lang="en-US" sz="1400" b="1" dirty="0" smtClean="0">
              <a:solidFill>
                <a:schemeClr val="bg1"/>
              </a:solidFill>
            </a:rPr>
            <a:t>ANALYSIS #1:  GUIDED FORMWORK TO SELF-CLIMBING</a:t>
          </a:r>
          <a:endParaRPr lang="en-US" sz="1400" b="1" dirty="0">
            <a:solidFill>
              <a:schemeClr val="tx1"/>
            </a:solidFill>
          </a:endParaRPr>
        </a:p>
      </dgm:t>
    </dgm:pt>
    <dgm:pt modelId="{C5B91E85-9686-48E9-A0ED-1C32084EE6C5}" type="parTrans" cxnId="{0072F1E2-4E40-4409-95E6-79614F23C80C}">
      <dgm:prSet/>
      <dgm:spPr/>
      <dgm:t>
        <a:bodyPr/>
        <a:lstStyle/>
        <a:p>
          <a:endParaRPr lang="en-US" sz="1400"/>
        </a:p>
      </dgm:t>
    </dgm:pt>
    <dgm:pt modelId="{B35250C3-0581-4B0A-A781-80BD72EE16D9}" type="sibTrans" cxnId="{0072F1E2-4E40-4409-95E6-79614F23C80C}">
      <dgm:prSet/>
      <dgm:spPr/>
      <dgm:t>
        <a:bodyPr/>
        <a:lstStyle/>
        <a:p>
          <a:endParaRPr lang="en-US" sz="1400"/>
        </a:p>
      </dgm:t>
    </dgm:pt>
    <dgm:pt modelId="{0EFFA680-BD25-449B-9965-41BB8777B5D6}">
      <dgm:prSet phldrT="[Text]" custT="1"/>
      <dgm:spPr>
        <a:solidFill>
          <a:srgbClr val="2C5897">
            <a:alpha val="85000"/>
          </a:srgbClr>
        </a:solidFill>
      </dgm:spPr>
      <dgm:t>
        <a:bodyPr/>
        <a:lstStyle/>
        <a:p>
          <a:pPr algn="l"/>
          <a:r>
            <a:rPr lang="en-US" sz="1400" b="1" dirty="0" smtClean="0">
              <a:solidFill>
                <a:schemeClr val="bg1"/>
              </a:solidFill>
            </a:rPr>
            <a:t>ANALYSIS #2: PHOTOVOLTAIC CURTAIN WALL</a:t>
          </a:r>
          <a:endParaRPr lang="en-US" sz="1400" b="1" dirty="0">
            <a:solidFill>
              <a:schemeClr val="bg1"/>
            </a:solidFill>
          </a:endParaRPr>
        </a:p>
      </dgm:t>
    </dgm:pt>
    <dgm:pt modelId="{E12A53F6-C023-4511-9393-AD9425477C5A}" type="parTrans" cxnId="{288DDD18-8916-407F-BAB7-6E92D8813C82}">
      <dgm:prSet/>
      <dgm:spPr/>
      <dgm:t>
        <a:bodyPr/>
        <a:lstStyle/>
        <a:p>
          <a:endParaRPr lang="en-US" sz="1400"/>
        </a:p>
      </dgm:t>
    </dgm:pt>
    <dgm:pt modelId="{3C546423-6899-4E3A-A53C-730BAD6E2A7B}" type="sibTrans" cxnId="{288DDD18-8916-407F-BAB7-6E92D8813C82}">
      <dgm:prSet/>
      <dgm:spPr/>
      <dgm:t>
        <a:bodyPr/>
        <a:lstStyle/>
        <a:p>
          <a:endParaRPr lang="en-US" sz="1400"/>
        </a:p>
      </dgm:t>
    </dgm:pt>
    <dgm:pt modelId="{CE84DEC4-3D98-4907-96D6-DAA356E2F5AB}">
      <dgm:prSet phldrT="[Text]" custT="1"/>
      <dgm:spPr>
        <a:solidFill>
          <a:schemeClr val="bg2">
            <a:lumMod val="85000"/>
            <a:lumOff val="15000"/>
            <a:alpha val="85000"/>
          </a:schemeClr>
        </a:solidFill>
      </dgm:spPr>
      <dgm:t>
        <a:bodyPr/>
        <a:lstStyle/>
        <a:p>
          <a:pPr algn="l"/>
          <a:r>
            <a:rPr lang="en-US" sz="1400" b="1" dirty="0" smtClean="0">
              <a:solidFill>
                <a:schemeClr val="tx1"/>
              </a:solidFill>
            </a:rPr>
            <a:t>ANALYSIS #3: SIPS</a:t>
          </a:r>
          <a:endParaRPr lang="en-US" sz="1400" b="1" dirty="0">
            <a:solidFill>
              <a:schemeClr val="tx1"/>
            </a:solidFill>
          </a:endParaRPr>
        </a:p>
      </dgm:t>
    </dgm:pt>
    <dgm:pt modelId="{DCEEF366-1D49-4B00-8F34-849F9B97CC47}" type="parTrans" cxnId="{488B8396-B415-42FF-B386-F59734D1C519}">
      <dgm:prSet/>
      <dgm:spPr/>
      <dgm:t>
        <a:bodyPr/>
        <a:lstStyle/>
        <a:p>
          <a:endParaRPr lang="en-US" sz="1400"/>
        </a:p>
      </dgm:t>
    </dgm:pt>
    <dgm:pt modelId="{519C4098-1F70-43E1-8A9D-3D6B4A0881DC}" type="sibTrans" cxnId="{488B8396-B415-42FF-B386-F59734D1C519}">
      <dgm:prSet/>
      <dgm:spPr/>
      <dgm:t>
        <a:bodyPr/>
        <a:lstStyle/>
        <a:p>
          <a:endParaRPr lang="en-US" sz="1400"/>
        </a:p>
      </dgm:t>
    </dgm:pt>
    <dgm:pt modelId="{2E46F48D-FA2C-4245-9B67-D23D21FB32D3}">
      <dgm:prSet phldrT="[Text]" custT="1"/>
      <dgm:spPr>
        <a:solidFill>
          <a:srgbClr val="2C5897">
            <a:alpha val="85000"/>
          </a:srgbClr>
        </a:solidFill>
      </dgm:spPr>
      <dgm:t>
        <a:bodyPr/>
        <a:lstStyle/>
        <a:p>
          <a:pPr algn="l"/>
          <a:r>
            <a:rPr lang="en-US" sz="1400" b="1" dirty="0" smtClean="0">
              <a:solidFill>
                <a:schemeClr val="bg1"/>
              </a:solidFill>
            </a:rPr>
            <a:t>CONCLUSIONS</a:t>
          </a:r>
          <a:endParaRPr lang="en-US" sz="1400" b="1" dirty="0">
            <a:solidFill>
              <a:schemeClr val="bg1"/>
            </a:solidFill>
          </a:endParaRPr>
        </a:p>
      </dgm:t>
    </dgm:pt>
    <dgm:pt modelId="{46A3CCBF-7E9C-4E5C-B53B-C046CCED3B8A}" type="parTrans" cxnId="{1491DEC7-1A15-4A47-9CAF-E1C11D3E9AD6}">
      <dgm:prSet/>
      <dgm:spPr/>
      <dgm:t>
        <a:bodyPr/>
        <a:lstStyle/>
        <a:p>
          <a:endParaRPr lang="en-US" sz="1400"/>
        </a:p>
      </dgm:t>
    </dgm:pt>
    <dgm:pt modelId="{AF16590D-5379-43DB-9378-66F9E6F8E3F5}" type="sibTrans" cxnId="{1491DEC7-1A15-4A47-9CAF-E1C11D3E9AD6}">
      <dgm:prSet/>
      <dgm:spPr/>
      <dgm:t>
        <a:bodyPr/>
        <a:lstStyle/>
        <a:p>
          <a:endParaRPr lang="en-US" sz="1400"/>
        </a:p>
      </dgm:t>
    </dgm:pt>
    <dgm:pt modelId="{7528B67A-121A-4AB6-B34E-2EAB2690700F}">
      <dgm:prSet phldrT="[Text]" custT="1"/>
      <dgm:spPr>
        <a:solidFill>
          <a:srgbClr val="2C5897">
            <a:alpha val="85000"/>
          </a:srgbClr>
        </a:solidFill>
      </dgm:spPr>
      <dgm:t>
        <a:bodyPr/>
        <a:lstStyle/>
        <a:p>
          <a:pPr algn="l"/>
          <a:r>
            <a:rPr lang="en-US" sz="1400" b="1" dirty="0" smtClean="0">
              <a:solidFill>
                <a:schemeClr val="bg1"/>
              </a:solidFill>
            </a:rPr>
            <a:t>ACKNOWLEGEMENTS</a:t>
          </a:r>
          <a:endParaRPr lang="en-US" sz="1400" b="1" dirty="0">
            <a:solidFill>
              <a:schemeClr val="bg1"/>
            </a:solidFill>
          </a:endParaRPr>
        </a:p>
      </dgm:t>
    </dgm:pt>
    <dgm:pt modelId="{2853ECAC-B458-42D1-AC4D-4DECF024196E}" type="parTrans" cxnId="{6D0A8831-ABDA-42E8-A865-48C92277E206}">
      <dgm:prSet/>
      <dgm:spPr/>
      <dgm:t>
        <a:bodyPr/>
        <a:lstStyle/>
        <a:p>
          <a:endParaRPr lang="en-US" sz="1400"/>
        </a:p>
      </dgm:t>
    </dgm:pt>
    <dgm:pt modelId="{7032635F-FD13-47A5-9A75-C75ADF4B0643}" type="sibTrans" cxnId="{6D0A8831-ABDA-42E8-A865-48C92277E206}">
      <dgm:prSet/>
      <dgm:spPr/>
      <dgm:t>
        <a:bodyPr/>
        <a:lstStyle/>
        <a:p>
          <a:endParaRPr lang="en-US" sz="1400"/>
        </a:p>
      </dgm:t>
    </dgm:pt>
    <dgm:pt modelId="{A7DF691B-3D9C-465A-BE8A-55622A47FA4D}">
      <dgm:prSet phldrT="[Text]" custT="1"/>
      <dgm:spPr>
        <a:solidFill>
          <a:schemeClr val="bg2">
            <a:lumMod val="85000"/>
            <a:lumOff val="15000"/>
            <a:alpha val="85000"/>
          </a:schemeClr>
        </a:solidFill>
      </dgm:spPr>
      <dgm:t>
        <a:bodyPr/>
        <a:lstStyle/>
        <a:p>
          <a:pPr algn="l"/>
          <a:r>
            <a:rPr lang="en-US" sz="1400" b="1" dirty="0" smtClean="0">
              <a:solidFill>
                <a:schemeClr val="tx1"/>
              </a:solidFill>
              <a:effectLst/>
            </a:rPr>
            <a:t>INTRODUCTION TO ANALYSIS</a:t>
          </a:r>
          <a:endParaRPr lang="en-US" sz="1400" b="1" dirty="0">
            <a:solidFill>
              <a:schemeClr val="tx1"/>
            </a:solidFill>
            <a:effectLst/>
          </a:endParaRPr>
        </a:p>
      </dgm:t>
    </dgm:pt>
    <dgm:pt modelId="{C19CAC72-0481-43D9-AAF6-74ECDBF3F566}" type="parTrans" cxnId="{E29CEE82-4A45-4EA5-8CE5-25C31FCF1023}">
      <dgm:prSet/>
      <dgm:spPr/>
      <dgm:t>
        <a:bodyPr/>
        <a:lstStyle/>
        <a:p>
          <a:endParaRPr lang="en-US" sz="1400"/>
        </a:p>
      </dgm:t>
    </dgm:pt>
    <dgm:pt modelId="{6454546C-F632-4E68-8680-13EFA0560BA9}" type="sibTrans" cxnId="{E29CEE82-4A45-4EA5-8CE5-25C31FCF1023}">
      <dgm:prSet/>
      <dgm:spPr/>
      <dgm:t>
        <a:bodyPr/>
        <a:lstStyle/>
        <a:p>
          <a:endParaRPr lang="en-US" sz="1400"/>
        </a:p>
      </dgm:t>
    </dgm:pt>
    <dgm:pt modelId="{89479BE1-631A-4E7A-8407-9B044F8CFB1B}" type="pres">
      <dgm:prSet presAssocID="{AA494772-51F8-41FA-A629-1D0EACE3D47A}" presName="linearFlow" presStyleCnt="0">
        <dgm:presLayoutVars>
          <dgm:dir/>
          <dgm:resizeHandles val="exact"/>
        </dgm:presLayoutVars>
      </dgm:prSet>
      <dgm:spPr/>
    </dgm:pt>
    <dgm:pt modelId="{81E3CC3D-59E1-4182-BEF5-C0A7C8C7AD49}" type="pres">
      <dgm:prSet presAssocID="{0CB84A83-FD7C-42B9-9BD4-E2797D5E6D32}" presName="composite" presStyleCnt="0"/>
      <dgm:spPr/>
    </dgm:pt>
    <dgm:pt modelId="{0FF346C6-8CE5-44DF-AD57-8D51F65DE273}" type="pres">
      <dgm:prSet presAssocID="{0CB84A83-FD7C-42B9-9BD4-E2797D5E6D32}" presName="imgShp" presStyleLbl="fgImgPlace1" presStyleIdx="0" presStyleCnt="8"/>
      <dgm:spPr>
        <a:blipFill rotWithShape="1">
          <a:blip xmlns:r="http://schemas.openxmlformats.org/officeDocument/2006/relationships" r:embed="rId1"/>
          <a:stretch>
            <a:fillRect/>
          </a:stretch>
        </a:blipFill>
      </dgm:spPr>
    </dgm:pt>
    <dgm:pt modelId="{FB575F92-F8B8-4427-98FB-FF958EE63141}" type="pres">
      <dgm:prSet presAssocID="{0CB84A83-FD7C-42B9-9BD4-E2797D5E6D32}" presName="txShp" presStyleLbl="node1" presStyleIdx="0" presStyleCnt="8">
        <dgm:presLayoutVars>
          <dgm:bulletEnabled val="1"/>
        </dgm:presLayoutVars>
      </dgm:prSet>
      <dgm:spPr/>
      <dgm:t>
        <a:bodyPr/>
        <a:lstStyle/>
        <a:p>
          <a:endParaRPr lang="en-US"/>
        </a:p>
      </dgm:t>
    </dgm:pt>
    <dgm:pt modelId="{176DBA4F-1481-4BC7-90B3-B3B218503AA8}" type="pres">
      <dgm:prSet presAssocID="{B9C960FC-CCFB-4E12-8600-1F20AE7F4C45}" presName="spacing" presStyleCnt="0"/>
      <dgm:spPr/>
    </dgm:pt>
    <dgm:pt modelId="{5C9298E8-1B07-41D7-B1B7-2B0C00EDF3E5}" type="pres">
      <dgm:prSet presAssocID="{95062CF5-D494-4799-8DE7-A60C3BFBEAE8}" presName="composite" presStyleCnt="0"/>
      <dgm:spPr/>
    </dgm:pt>
    <dgm:pt modelId="{EDD98A75-BB57-4A13-9565-3757E2449B2B}" type="pres">
      <dgm:prSet presAssocID="{95062CF5-D494-4799-8DE7-A60C3BFBEAE8}" presName="imgShp" presStyleLbl="fgImgPlace1" presStyleIdx="1" presStyleCnt="8" custLinFactNeighborX="3747"/>
      <dgm:spPr>
        <a:blipFill rotWithShape="1">
          <a:blip xmlns:r="http://schemas.openxmlformats.org/officeDocument/2006/relationships" r:embed="rId2"/>
          <a:stretch>
            <a:fillRect/>
          </a:stretch>
        </a:blipFill>
      </dgm:spPr>
    </dgm:pt>
    <dgm:pt modelId="{7DB00E70-CADC-4A84-91F8-3C6525887A7A}" type="pres">
      <dgm:prSet presAssocID="{95062CF5-D494-4799-8DE7-A60C3BFBEAE8}" presName="txShp" presStyleLbl="node1" presStyleIdx="1" presStyleCnt="8" custLinFactNeighborX="-55">
        <dgm:presLayoutVars>
          <dgm:bulletEnabled val="1"/>
        </dgm:presLayoutVars>
      </dgm:prSet>
      <dgm:spPr/>
      <dgm:t>
        <a:bodyPr/>
        <a:lstStyle/>
        <a:p>
          <a:endParaRPr lang="en-US"/>
        </a:p>
      </dgm:t>
    </dgm:pt>
    <dgm:pt modelId="{D512CD32-60DB-49CA-AF57-B62D2036D288}" type="pres">
      <dgm:prSet presAssocID="{1F4A7B31-2602-4ECE-BA99-488A45DCCF29}" presName="spacing" presStyleCnt="0"/>
      <dgm:spPr/>
    </dgm:pt>
    <dgm:pt modelId="{9DE22313-A473-4755-BF0C-D48303A663F2}" type="pres">
      <dgm:prSet presAssocID="{1F453E7B-1FC5-45B5-9240-1DDDE1B06F7D}" presName="composite" presStyleCnt="0"/>
      <dgm:spPr/>
    </dgm:pt>
    <dgm:pt modelId="{490F44A3-3D4B-4ACB-9DFE-AF450E816369}" type="pres">
      <dgm:prSet presAssocID="{1F453E7B-1FC5-45B5-9240-1DDDE1B06F7D}" presName="imgShp" presStyleLbl="fgImgPlace1" presStyleIdx="2" presStyleCnt="8"/>
      <dgm:spPr>
        <a:blipFill rotWithShape="1">
          <a:blip xmlns:r="http://schemas.openxmlformats.org/officeDocument/2006/relationships" r:embed="rId3"/>
          <a:stretch>
            <a:fillRect/>
          </a:stretch>
        </a:blipFill>
      </dgm:spPr>
    </dgm:pt>
    <dgm:pt modelId="{C5A34865-A4AC-46BA-97CB-D54A89D25368}" type="pres">
      <dgm:prSet presAssocID="{1F453E7B-1FC5-45B5-9240-1DDDE1B06F7D}" presName="txShp" presStyleLbl="node1" presStyleIdx="2" presStyleCnt="8">
        <dgm:presLayoutVars>
          <dgm:bulletEnabled val="1"/>
        </dgm:presLayoutVars>
      </dgm:prSet>
      <dgm:spPr/>
      <dgm:t>
        <a:bodyPr/>
        <a:lstStyle/>
        <a:p>
          <a:endParaRPr lang="en-US"/>
        </a:p>
      </dgm:t>
    </dgm:pt>
    <dgm:pt modelId="{F841D8B0-6513-4C6A-A12C-4A4649B80FD0}" type="pres">
      <dgm:prSet presAssocID="{B35250C3-0581-4B0A-A781-80BD72EE16D9}" presName="spacing" presStyleCnt="0"/>
      <dgm:spPr/>
    </dgm:pt>
    <dgm:pt modelId="{797C1E4B-5C7A-461F-8CF3-E33F8F988364}" type="pres">
      <dgm:prSet presAssocID="{0EFFA680-BD25-449B-9965-41BB8777B5D6}" presName="composite" presStyleCnt="0"/>
      <dgm:spPr/>
    </dgm:pt>
    <dgm:pt modelId="{35E28BDC-C5C1-4575-8828-4450CDB8A803}" type="pres">
      <dgm:prSet presAssocID="{0EFFA680-BD25-449B-9965-41BB8777B5D6}" presName="imgShp" presStyleLbl="fgImgPlace1" presStyleIdx="3" presStyleCnt="8"/>
      <dgm:spPr>
        <a:blipFill rotWithShape="1">
          <a:blip xmlns:r="http://schemas.openxmlformats.org/officeDocument/2006/relationships" r:embed="rId4"/>
          <a:stretch>
            <a:fillRect/>
          </a:stretch>
        </a:blipFill>
      </dgm:spPr>
    </dgm:pt>
    <dgm:pt modelId="{CAE0A20F-01F0-4F31-8B7B-0E2761B6BBA5}" type="pres">
      <dgm:prSet presAssocID="{0EFFA680-BD25-449B-9965-41BB8777B5D6}" presName="txShp" presStyleLbl="node1" presStyleIdx="3" presStyleCnt="8">
        <dgm:presLayoutVars>
          <dgm:bulletEnabled val="1"/>
        </dgm:presLayoutVars>
      </dgm:prSet>
      <dgm:spPr/>
      <dgm:t>
        <a:bodyPr/>
        <a:lstStyle/>
        <a:p>
          <a:endParaRPr lang="en-US"/>
        </a:p>
      </dgm:t>
    </dgm:pt>
    <dgm:pt modelId="{02F75684-8A56-4A2B-A0AB-5649B18B0196}" type="pres">
      <dgm:prSet presAssocID="{3C546423-6899-4E3A-A53C-730BAD6E2A7B}" presName="spacing" presStyleCnt="0"/>
      <dgm:spPr/>
    </dgm:pt>
    <dgm:pt modelId="{47F7B467-CF20-4D1F-A989-613DFA71CC13}" type="pres">
      <dgm:prSet presAssocID="{CE84DEC4-3D98-4907-96D6-DAA356E2F5AB}" presName="composite" presStyleCnt="0"/>
      <dgm:spPr/>
    </dgm:pt>
    <dgm:pt modelId="{7E6D4F60-9FBF-4657-AC03-6899FA79FF46}" type="pres">
      <dgm:prSet presAssocID="{CE84DEC4-3D98-4907-96D6-DAA356E2F5AB}" presName="imgShp" presStyleLbl="fgImgPlace1" presStyleIdx="4" presStyleCnt="8"/>
      <dgm:spPr>
        <a:blipFill rotWithShape="1">
          <a:blip xmlns:r="http://schemas.openxmlformats.org/officeDocument/2006/relationships" r:embed="rId5"/>
          <a:stretch>
            <a:fillRect/>
          </a:stretch>
        </a:blipFill>
      </dgm:spPr>
    </dgm:pt>
    <dgm:pt modelId="{028D8863-9101-46BE-9200-DB39903C8097}" type="pres">
      <dgm:prSet presAssocID="{CE84DEC4-3D98-4907-96D6-DAA356E2F5AB}" presName="txShp" presStyleLbl="node1" presStyleIdx="4" presStyleCnt="8">
        <dgm:presLayoutVars>
          <dgm:bulletEnabled val="1"/>
        </dgm:presLayoutVars>
      </dgm:prSet>
      <dgm:spPr/>
      <dgm:t>
        <a:bodyPr/>
        <a:lstStyle/>
        <a:p>
          <a:endParaRPr lang="en-US"/>
        </a:p>
      </dgm:t>
    </dgm:pt>
    <dgm:pt modelId="{B74DA89E-0C06-4FF5-AD7B-331227FC6306}" type="pres">
      <dgm:prSet presAssocID="{519C4098-1F70-43E1-8A9D-3D6B4A0881DC}" presName="spacing" presStyleCnt="0"/>
      <dgm:spPr/>
    </dgm:pt>
    <dgm:pt modelId="{30D10974-B4CA-4F12-A21C-26AE02AC4E3C}" type="pres">
      <dgm:prSet presAssocID="{A7DF691B-3D9C-465A-BE8A-55622A47FA4D}" presName="composite" presStyleCnt="0"/>
      <dgm:spPr/>
    </dgm:pt>
    <dgm:pt modelId="{6EB2B1D2-8E73-40CE-A880-25CB6D2A5A2F}" type="pres">
      <dgm:prSet presAssocID="{A7DF691B-3D9C-465A-BE8A-55622A47FA4D}" presName="imgShp" presStyleLbl="fgImgPlace1" presStyleIdx="5" presStyleCnt="8" custLinFactNeighborX="87224"/>
      <dgm:spPr>
        <a:noFill/>
      </dgm:spPr>
    </dgm:pt>
    <dgm:pt modelId="{E0D2C17D-FD9A-44E0-963C-CC911FFD47F7}" type="pres">
      <dgm:prSet presAssocID="{A7DF691B-3D9C-465A-BE8A-55622A47FA4D}" presName="txShp" presStyleLbl="node1" presStyleIdx="5" presStyleCnt="8" custLinFactNeighborX="12726" custLinFactNeighborY="141">
        <dgm:presLayoutVars>
          <dgm:bulletEnabled val="1"/>
        </dgm:presLayoutVars>
      </dgm:prSet>
      <dgm:spPr/>
      <dgm:t>
        <a:bodyPr/>
        <a:lstStyle/>
        <a:p>
          <a:endParaRPr lang="en-US"/>
        </a:p>
      </dgm:t>
    </dgm:pt>
    <dgm:pt modelId="{F1218634-94A7-4142-9418-885AEDBF8074}" type="pres">
      <dgm:prSet presAssocID="{6454546C-F632-4E68-8680-13EFA0560BA9}" presName="spacing" presStyleCnt="0"/>
      <dgm:spPr/>
    </dgm:pt>
    <dgm:pt modelId="{40FA6DB5-118D-4CCF-939E-25B0156C80AD}" type="pres">
      <dgm:prSet presAssocID="{2E46F48D-FA2C-4245-9B67-D23D21FB32D3}" presName="composite" presStyleCnt="0"/>
      <dgm:spPr/>
    </dgm:pt>
    <dgm:pt modelId="{9DBA9961-2298-45FE-B082-C7424AA54604}" type="pres">
      <dgm:prSet presAssocID="{2E46F48D-FA2C-4245-9B67-D23D21FB32D3}" presName="imgShp" presStyleLbl="fgImgPlace1" presStyleIdx="6" presStyleCnt="8"/>
      <dgm:spPr>
        <a:blipFill rotWithShape="1">
          <a:blip xmlns:r="http://schemas.openxmlformats.org/officeDocument/2006/relationships" r:embed="rId6"/>
          <a:stretch>
            <a:fillRect/>
          </a:stretch>
        </a:blipFill>
      </dgm:spPr>
    </dgm:pt>
    <dgm:pt modelId="{5BD11423-4548-4BF9-B519-555B8BEE3869}" type="pres">
      <dgm:prSet presAssocID="{2E46F48D-FA2C-4245-9B67-D23D21FB32D3}" presName="txShp" presStyleLbl="node1" presStyleIdx="6" presStyleCnt="8">
        <dgm:presLayoutVars>
          <dgm:bulletEnabled val="1"/>
        </dgm:presLayoutVars>
      </dgm:prSet>
      <dgm:spPr/>
      <dgm:t>
        <a:bodyPr/>
        <a:lstStyle/>
        <a:p>
          <a:endParaRPr lang="en-US"/>
        </a:p>
      </dgm:t>
    </dgm:pt>
    <dgm:pt modelId="{0D82C1EB-9BFC-4091-A756-B2BF9FC8A758}" type="pres">
      <dgm:prSet presAssocID="{AF16590D-5379-43DB-9378-66F9E6F8E3F5}" presName="spacing" presStyleCnt="0"/>
      <dgm:spPr/>
    </dgm:pt>
    <dgm:pt modelId="{7BB54F4E-1290-4715-B6A5-DF8BBEF40126}" type="pres">
      <dgm:prSet presAssocID="{7528B67A-121A-4AB6-B34E-2EAB2690700F}" presName="composite" presStyleCnt="0"/>
      <dgm:spPr/>
    </dgm:pt>
    <dgm:pt modelId="{9A16698E-8927-4B89-AC7F-0C74980FF920}" type="pres">
      <dgm:prSet presAssocID="{7528B67A-121A-4AB6-B34E-2EAB2690700F}" presName="imgShp" presStyleLbl="fgImgPlace1" presStyleIdx="7" presStyleCnt="8"/>
      <dgm:spPr>
        <a:blipFill rotWithShape="1">
          <a:blip xmlns:r="http://schemas.openxmlformats.org/officeDocument/2006/relationships" r:embed="rId7"/>
          <a:stretch>
            <a:fillRect/>
          </a:stretch>
        </a:blipFill>
      </dgm:spPr>
    </dgm:pt>
    <dgm:pt modelId="{EF66276B-9CAD-41BE-8196-81421F220AD3}" type="pres">
      <dgm:prSet presAssocID="{7528B67A-121A-4AB6-B34E-2EAB2690700F}" presName="txShp" presStyleLbl="node1" presStyleIdx="7" presStyleCnt="8">
        <dgm:presLayoutVars>
          <dgm:bulletEnabled val="1"/>
        </dgm:presLayoutVars>
      </dgm:prSet>
      <dgm:spPr/>
      <dgm:t>
        <a:bodyPr/>
        <a:lstStyle/>
        <a:p>
          <a:endParaRPr lang="en-US"/>
        </a:p>
      </dgm:t>
    </dgm:pt>
  </dgm:ptLst>
  <dgm:cxnLst>
    <dgm:cxn modelId="{88813139-AAA2-45B3-B232-446136DDEBE5}" type="presOf" srcId="{A7DF691B-3D9C-465A-BE8A-55622A47FA4D}" destId="{E0D2C17D-FD9A-44E0-963C-CC911FFD47F7}" srcOrd="0" destOrd="0" presId="urn:microsoft.com/office/officeart/2005/8/layout/vList3"/>
    <dgm:cxn modelId="{488B8396-B415-42FF-B386-F59734D1C519}" srcId="{AA494772-51F8-41FA-A629-1D0EACE3D47A}" destId="{CE84DEC4-3D98-4907-96D6-DAA356E2F5AB}" srcOrd="4" destOrd="0" parTransId="{DCEEF366-1D49-4B00-8F34-849F9B97CC47}" sibTransId="{519C4098-1F70-43E1-8A9D-3D6B4A0881DC}"/>
    <dgm:cxn modelId="{FF24350F-A87C-42D9-8D73-F4E420263AD2}" type="presOf" srcId="{CE84DEC4-3D98-4907-96D6-DAA356E2F5AB}" destId="{028D8863-9101-46BE-9200-DB39903C8097}" srcOrd="0" destOrd="0" presId="urn:microsoft.com/office/officeart/2005/8/layout/vList3"/>
    <dgm:cxn modelId="{E29CEE82-4A45-4EA5-8CE5-25C31FCF1023}" srcId="{AA494772-51F8-41FA-A629-1D0EACE3D47A}" destId="{A7DF691B-3D9C-465A-BE8A-55622A47FA4D}" srcOrd="5" destOrd="0" parTransId="{C19CAC72-0481-43D9-AAF6-74ECDBF3F566}" sibTransId="{6454546C-F632-4E68-8680-13EFA0560BA9}"/>
    <dgm:cxn modelId="{F261803F-262C-472C-98A0-51C43CCC472A}" type="presOf" srcId="{0EFFA680-BD25-449B-9965-41BB8777B5D6}" destId="{CAE0A20F-01F0-4F31-8B7B-0E2761B6BBA5}" srcOrd="0" destOrd="0" presId="urn:microsoft.com/office/officeart/2005/8/layout/vList3"/>
    <dgm:cxn modelId="{59CCF64D-F4D2-4021-942E-F7AD5579525A}" type="presOf" srcId="{AA494772-51F8-41FA-A629-1D0EACE3D47A}" destId="{89479BE1-631A-4E7A-8407-9B044F8CFB1B}" srcOrd="0" destOrd="0" presId="urn:microsoft.com/office/officeart/2005/8/layout/vList3"/>
    <dgm:cxn modelId="{AC0649F4-2124-4E55-9100-384F02334FED}" type="presOf" srcId="{7528B67A-121A-4AB6-B34E-2EAB2690700F}" destId="{EF66276B-9CAD-41BE-8196-81421F220AD3}" srcOrd="0" destOrd="0" presId="urn:microsoft.com/office/officeart/2005/8/layout/vList3"/>
    <dgm:cxn modelId="{87819405-3DD1-4A23-9C80-3B643A399B7B}" type="presOf" srcId="{2E46F48D-FA2C-4245-9B67-D23D21FB32D3}" destId="{5BD11423-4548-4BF9-B519-555B8BEE3869}" srcOrd="0" destOrd="0" presId="urn:microsoft.com/office/officeart/2005/8/layout/vList3"/>
    <dgm:cxn modelId="{6D0A8831-ABDA-42E8-A865-48C92277E206}" srcId="{AA494772-51F8-41FA-A629-1D0EACE3D47A}" destId="{7528B67A-121A-4AB6-B34E-2EAB2690700F}" srcOrd="7" destOrd="0" parTransId="{2853ECAC-B458-42D1-AC4D-4DECF024196E}" sibTransId="{7032635F-FD13-47A5-9A75-C75ADF4B0643}"/>
    <dgm:cxn modelId="{111674FA-8C3B-4D1F-8DBA-D4DF57FDD11E}" type="presOf" srcId="{1F453E7B-1FC5-45B5-9240-1DDDE1B06F7D}" destId="{C5A34865-A4AC-46BA-97CB-D54A89D25368}" srcOrd="0" destOrd="0" presId="urn:microsoft.com/office/officeart/2005/8/layout/vList3"/>
    <dgm:cxn modelId="{5A2F5412-61AC-4F6A-B1F2-68D914827AFF}" srcId="{AA494772-51F8-41FA-A629-1D0EACE3D47A}" destId="{95062CF5-D494-4799-8DE7-A60C3BFBEAE8}" srcOrd="1" destOrd="0" parTransId="{2D73180F-5C6B-4685-8284-1781F27832E5}" sibTransId="{1F4A7B31-2602-4ECE-BA99-488A45DCCF29}"/>
    <dgm:cxn modelId="{715EE3CE-2538-4550-B26A-A33511C4A91F}" type="presOf" srcId="{95062CF5-D494-4799-8DE7-A60C3BFBEAE8}" destId="{7DB00E70-CADC-4A84-91F8-3C6525887A7A}" srcOrd="0" destOrd="0" presId="urn:microsoft.com/office/officeart/2005/8/layout/vList3"/>
    <dgm:cxn modelId="{A6201D0C-AA56-4E39-9B53-965A04E0CC1D}" srcId="{AA494772-51F8-41FA-A629-1D0EACE3D47A}" destId="{0CB84A83-FD7C-42B9-9BD4-E2797D5E6D32}" srcOrd="0" destOrd="0" parTransId="{8DC30B41-E751-4F08-90C8-1677E061E723}" sibTransId="{B9C960FC-CCFB-4E12-8600-1F20AE7F4C45}"/>
    <dgm:cxn modelId="{1491DEC7-1A15-4A47-9CAF-E1C11D3E9AD6}" srcId="{AA494772-51F8-41FA-A629-1D0EACE3D47A}" destId="{2E46F48D-FA2C-4245-9B67-D23D21FB32D3}" srcOrd="6" destOrd="0" parTransId="{46A3CCBF-7E9C-4E5C-B53B-C046CCED3B8A}" sibTransId="{AF16590D-5379-43DB-9378-66F9E6F8E3F5}"/>
    <dgm:cxn modelId="{288DDD18-8916-407F-BAB7-6E92D8813C82}" srcId="{AA494772-51F8-41FA-A629-1D0EACE3D47A}" destId="{0EFFA680-BD25-449B-9965-41BB8777B5D6}" srcOrd="3" destOrd="0" parTransId="{E12A53F6-C023-4511-9393-AD9425477C5A}" sibTransId="{3C546423-6899-4E3A-A53C-730BAD6E2A7B}"/>
    <dgm:cxn modelId="{11380A26-1E06-45E1-9E09-8A247259CBF1}" type="presOf" srcId="{0CB84A83-FD7C-42B9-9BD4-E2797D5E6D32}" destId="{FB575F92-F8B8-4427-98FB-FF958EE63141}" srcOrd="0" destOrd="0" presId="urn:microsoft.com/office/officeart/2005/8/layout/vList3"/>
    <dgm:cxn modelId="{0072F1E2-4E40-4409-95E6-79614F23C80C}" srcId="{AA494772-51F8-41FA-A629-1D0EACE3D47A}" destId="{1F453E7B-1FC5-45B5-9240-1DDDE1B06F7D}" srcOrd="2" destOrd="0" parTransId="{C5B91E85-9686-48E9-A0ED-1C32084EE6C5}" sibTransId="{B35250C3-0581-4B0A-A781-80BD72EE16D9}"/>
    <dgm:cxn modelId="{38D5B075-C95D-42F3-BB54-D5D9CC7E00C8}" type="presParOf" srcId="{89479BE1-631A-4E7A-8407-9B044F8CFB1B}" destId="{81E3CC3D-59E1-4182-BEF5-C0A7C8C7AD49}" srcOrd="0" destOrd="0" presId="urn:microsoft.com/office/officeart/2005/8/layout/vList3"/>
    <dgm:cxn modelId="{9ED45E86-D8C3-4EC6-A39F-A26725E46864}" type="presParOf" srcId="{81E3CC3D-59E1-4182-BEF5-C0A7C8C7AD49}" destId="{0FF346C6-8CE5-44DF-AD57-8D51F65DE273}" srcOrd="0" destOrd="0" presId="urn:microsoft.com/office/officeart/2005/8/layout/vList3"/>
    <dgm:cxn modelId="{25F16955-7A9E-4BED-8C77-A73E912B2A36}" type="presParOf" srcId="{81E3CC3D-59E1-4182-BEF5-C0A7C8C7AD49}" destId="{FB575F92-F8B8-4427-98FB-FF958EE63141}" srcOrd="1" destOrd="0" presId="urn:microsoft.com/office/officeart/2005/8/layout/vList3"/>
    <dgm:cxn modelId="{EF4E8D43-4B32-4A32-9C2A-8EA2811C3C84}" type="presParOf" srcId="{89479BE1-631A-4E7A-8407-9B044F8CFB1B}" destId="{176DBA4F-1481-4BC7-90B3-B3B218503AA8}" srcOrd="1" destOrd="0" presId="urn:microsoft.com/office/officeart/2005/8/layout/vList3"/>
    <dgm:cxn modelId="{333BB628-0ABA-467F-8018-2FCE90E6E484}" type="presParOf" srcId="{89479BE1-631A-4E7A-8407-9B044F8CFB1B}" destId="{5C9298E8-1B07-41D7-B1B7-2B0C00EDF3E5}" srcOrd="2" destOrd="0" presId="urn:microsoft.com/office/officeart/2005/8/layout/vList3"/>
    <dgm:cxn modelId="{6829D876-BD91-4CD3-8610-6A684691ABB2}" type="presParOf" srcId="{5C9298E8-1B07-41D7-B1B7-2B0C00EDF3E5}" destId="{EDD98A75-BB57-4A13-9565-3757E2449B2B}" srcOrd="0" destOrd="0" presId="urn:microsoft.com/office/officeart/2005/8/layout/vList3"/>
    <dgm:cxn modelId="{0CB20AC6-377C-4ADA-9880-22F9BD072D50}" type="presParOf" srcId="{5C9298E8-1B07-41D7-B1B7-2B0C00EDF3E5}" destId="{7DB00E70-CADC-4A84-91F8-3C6525887A7A}" srcOrd="1" destOrd="0" presId="urn:microsoft.com/office/officeart/2005/8/layout/vList3"/>
    <dgm:cxn modelId="{E818DB64-72BA-4A7D-8FE3-B7F164F6202C}" type="presParOf" srcId="{89479BE1-631A-4E7A-8407-9B044F8CFB1B}" destId="{D512CD32-60DB-49CA-AF57-B62D2036D288}" srcOrd="3" destOrd="0" presId="urn:microsoft.com/office/officeart/2005/8/layout/vList3"/>
    <dgm:cxn modelId="{174D0495-B0E6-4CC0-AA74-ADCD8C3FBCDB}" type="presParOf" srcId="{89479BE1-631A-4E7A-8407-9B044F8CFB1B}" destId="{9DE22313-A473-4755-BF0C-D48303A663F2}" srcOrd="4" destOrd="0" presId="urn:microsoft.com/office/officeart/2005/8/layout/vList3"/>
    <dgm:cxn modelId="{B7ADFE05-2D85-4437-820E-2C82D1938D87}" type="presParOf" srcId="{9DE22313-A473-4755-BF0C-D48303A663F2}" destId="{490F44A3-3D4B-4ACB-9DFE-AF450E816369}" srcOrd="0" destOrd="0" presId="urn:microsoft.com/office/officeart/2005/8/layout/vList3"/>
    <dgm:cxn modelId="{27ECC92B-EDF1-4FEF-ABB1-A1CB6B93B20B}" type="presParOf" srcId="{9DE22313-A473-4755-BF0C-D48303A663F2}" destId="{C5A34865-A4AC-46BA-97CB-D54A89D25368}" srcOrd="1" destOrd="0" presId="urn:microsoft.com/office/officeart/2005/8/layout/vList3"/>
    <dgm:cxn modelId="{15910D34-5C6B-4076-AB03-9AE28DF0FA32}" type="presParOf" srcId="{89479BE1-631A-4E7A-8407-9B044F8CFB1B}" destId="{F841D8B0-6513-4C6A-A12C-4A4649B80FD0}" srcOrd="5" destOrd="0" presId="urn:microsoft.com/office/officeart/2005/8/layout/vList3"/>
    <dgm:cxn modelId="{9676A6DD-2F4B-4F8D-AB4B-3EF76EB31134}" type="presParOf" srcId="{89479BE1-631A-4E7A-8407-9B044F8CFB1B}" destId="{797C1E4B-5C7A-461F-8CF3-E33F8F988364}" srcOrd="6" destOrd="0" presId="urn:microsoft.com/office/officeart/2005/8/layout/vList3"/>
    <dgm:cxn modelId="{5382E0E2-42A4-406F-A745-CD3691E2E5F8}" type="presParOf" srcId="{797C1E4B-5C7A-461F-8CF3-E33F8F988364}" destId="{35E28BDC-C5C1-4575-8828-4450CDB8A803}" srcOrd="0" destOrd="0" presId="urn:microsoft.com/office/officeart/2005/8/layout/vList3"/>
    <dgm:cxn modelId="{F13B594A-0FB1-4748-B41D-8F7234454B8A}" type="presParOf" srcId="{797C1E4B-5C7A-461F-8CF3-E33F8F988364}" destId="{CAE0A20F-01F0-4F31-8B7B-0E2761B6BBA5}" srcOrd="1" destOrd="0" presId="urn:microsoft.com/office/officeart/2005/8/layout/vList3"/>
    <dgm:cxn modelId="{572F16EA-F9D3-49C1-AC1A-5C17B627CE91}" type="presParOf" srcId="{89479BE1-631A-4E7A-8407-9B044F8CFB1B}" destId="{02F75684-8A56-4A2B-A0AB-5649B18B0196}" srcOrd="7" destOrd="0" presId="urn:microsoft.com/office/officeart/2005/8/layout/vList3"/>
    <dgm:cxn modelId="{6619F8D5-FA5C-486A-BA65-97C26D643920}" type="presParOf" srcId="{89479BE1-631A-4E7A-8407-9B044F8CFB1B}" destId="{47F7B467-CF20-4D1F-A989-613DFA71CC13}" srcOrd="8" destOrd="0" presId="urn:microsoft.com/office/officeart/2005/8/layout/vList3"/>
    <dgm:cxn modelId="{4B252DF9-72D8-48CA-BDC9-0D638AB7A404}" type="presParOf" srcId="{47F7B467-CF20-4D1F-A989-613DFA71CC13}" destId="{7E6D4F60-9FBF-4657-AC03-6899FA79FF46}" srcOrd="0" destOrd="0" presId="urn:microsoft.com/office/officeart/2005/8/layout/vList3"/>
    <dgm:cxn modelId="{04A3DF15-4BE7-49C5-B3BB-F117CCF5DF4B}" type="presParOf" srcId="{47F7B467-CF20-4D1F-A989-613DFA71CC13}" destId="{028D8863-9101-46BE-9200-DB39903C8097}" srcOrd="1" destOrd="0" presId="urn:microsoft.com/office/officeart/2005/8/layout/vList3"/>
    <dgm:cxn modelId="{66DAB475-73ED-4206-8C70-AD025ED81969}" type="presParOf" srcId="{89479BE1-631A-4E7A-8407-9B044F8CFB1B}" destId="{B74DA89E-0C06-4FF5-AD7B-331227FC6306}" srcOrd="9" destOrd="0" presId="urn:microsoft.com/office/officeart/2005/8/layout/vList3"/>
    <dgm:cxn modelId="{F8F733B7-3A85-4AA9-B46A-D398A4C06C15}" type="presParOf" srcId="{89479BE1-631A-4E7A-8407-9B044F8CFB1B}" destId="{30D10974-B4CA-4F12-A21C-26AE02AC4E3C}" srcOrd="10" destOrd="0" presId="urn:microsoft.com/office/officeart/2005/8/layout/vList3"/>
    <dgm:cxn modelId="{E13C527C-4D77-4878-990A-77AA5B1D7974}" type="presParOf" srcId="{30D10974-B4CA-4F12-A21C-26AE02AC4E3C}" destId="{6EB2B1D2-8E73-40CE-A880-25CB6D2A5A2F}" srcOrd="0" destOrd="0" presId="urn:microsoft.com/office/officeart/2005/8/layout/vList3"/>
    <dgm:cxn modelId="{11BB1076-8B24-43B1-B964-4EAE9FE07DBC}" type="presParOf" srcId="{30D10974-B4CA-4F12-A21C-26AE02AC4E3C}" destId="{E0D2C17D-FD9A-44E0-963C-CC911FFD47F7}" srcOrd="1" destOrd="0" presId="urn:microsoft.com/office/officeart/2005/8/layout/vList3"/>
    <dgm:cxn modelId="{C60FEAD2-FD87-4448-8AC1-C7979AAA581A}" type="presParOf" srcId="{89479BE1-631A-4E7A-8407-9B044F8CFB1B}" destId="{F1218634-94A7-4142-9418-885AEDBF8074}" srcOrd="11" destOrd="0" presId="urn:microsoft.com/office/officeart/2005/8/layout/vList3"/>
    <dgm:cxn modelId="{8828B4A4-DC09-4F87-BD64-2C06FE092962}" type="presParOf" srcId="{89479BE1-631A-4E7A-8407-9B044F8CFB1B}" destId="{40FA6DB5-118D-4CCF-939E-25B0156C80AD}" srcOrd="12" destOrd="0" presId="urn:microsoft.com/office/officeart/2005/8/layout/vList3"/>
    <dgm:cxn modelId="{1147465B-53BA-4D44-8543-B583F833C0A6}" type="presParOf" srcId="{40FA6DB5-118D-4CCF-939E-25B0156C80AD}" destId="{9DBA9961-2298-45FE-B082-C7424AA54604}" srcOrd="0" destOrd="0" presId="urn:microsoft.com/office/officeart/2005/8/layout/vList3"/>
    <dgm:cxn modelId="{B2A2C83F-F25A-42CE-8A49-21F12FD2CBBD}" type="presParOf" srcId="{40FA6DB5-118D-4CCF-939E-25B0156C80AD}" destId="{5BD11423-4548-4BF9-B519-555B8BEE3869}" srcOrd="1" destOrd="0" presId="urn:microsoft.com/office/officeart/2005/8/layout/vList3"/>
    <dgm:cxn modelId="{62E69572-4B1D-4DF7-B589-EB934E1AAE15}" type="presParOf" srcId="{89479BE1-631A-4E7A-8407-9B044F8CFB1B}" destId="{0D82C1EB-9BFC-4091-A756-B2BF9FC8A758}" srcOrd="13" destOrd="0" presId="urn:microsoft.com/office/officeart/2005/8/layout/vList3"/>
    <dgm:cxn modelId="{D64D9F25-0C01-4A3D-B0ED-AA10DAB6A7BE}" type="presParOf" srcId="{89479BE1-631A-4E7A-8407-9B044F8CFB1B}" destId="{7BB54F4E-1290-4715-B6A5-DF8BBEF40126}" srcOrd="14" destOrd="0" presId="urn:microsoft.com/office/officeart/2005/8/layout/vList3"/>
    <dgm:cxn modelId="{FD088490-4AA5-4A15-AA31-83DDBB1C68CC}" type="presParOf" srcId="{7BB54F4E-1290-4715-B6A5-DF8BBEF40126}" destId="{9A16698E-8927-4B89-AC7F-0C74980FF920}" srcOrd="0" destOrd="0" presId="urn:microsoft.com/office/officeart/2005/8/layout/vList3"/>
    <dgm:cxn modelId="{DA97F185-CE88-461E-9FCB-29650FBCF8EE}" type="presParOf" srcId="{7BB54F4E-1290-4715-B6A5-DF8BBEF40126}" destId="{EF66276B-9CAD-41BE-8196-81421F220AD3}" srcOrd="1" destOrd="0" presId="urn:microsoft.com/office/officeart/2005/8/layout/vList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A494772-51F8-41FA-A629-1D0EACE3D47A}" type="doc">
      <dgm:prSet loTypeId="urn:microsoft.com/office/officeart/2005/8/layout/vList3" loCatId="picture" qsTypeId="urn:microsoft.com/office/officeart/2009/2/quickstyle/3d8" qsCatId="3D" csTypeId="urn:microsoft.com/office/officeart/2005/8/colors/accent5_2" csCatId="accent5" phldr="1"/>
      <dgm:spPr/>
    </dgm:pt>
    <dgm:pt modelId="{0CB84A83-FD7C-42B9-9BD4-E2797D5E6D32}">
      <dgm:prSet phldrT="[Text]" custT="1"/>
      <dgm:spPr>
        <a:solidFill>
          <a:srgbClr val="2C5897">
            <a:alpha val="85000"/>
          </a:srgbClr>
        </a:solidFill>
      </dgm:spPr>
      <dgm:t>
        <a:bodyPr/>
        <a:lstStyle/>
        <a:p>
          <a:pPr algn="l"/>
          <a:r>
            <a:rPr lang="en-US" sz="1400" b="1" dirty="0" smtClean="0">
              <a:solidFill>
                <a:schemeClr val="bg1"/>
              </a:solidFill>
            </a:rPr>
            <a:t>PROJECT BACKGROUND</a:t>
          </a:r>
          <a:endParaRPr lang="en-US" sz="1400" b="1" dirty="0">
            <a:solidFill>
              <a:schemeClr val="bg1"/>
            </a:solidFill>
          </a:endParaRPr>
        </a:p>
      </dgm:t>
    </dgm:pt>
    <dgm:pt modelId="{8DC30B41-E751-4F08-90C8-1677E061E723}" type="parTrans" cxnId="{A6201D0C-AA56-4E39-9B53-965A04E0CC1D}">
      <dgm:prSet/>
      <dgm:spPr/>
      <dgm:t>
        <a:bodyPr/>
        <a:lstStyle/>
        <a:p>
          <a:endParaRPr lang="en-US" sz="1400" b="1">
            <a:solidFill>
              <a:schemeClr val="bg2"/>
            </a:solidFill>
          </a:endParaRPr>
        </a:p>
      </dgm:t>
    </dgm:pt>
    <dgm:pt modelId="{B9C960FC-CCFB-4E12-8600-1F20AE7F4C45}" type="sibTrans" cxnId="{A6201D0C-AA56-4E39-9B53-965A04E0CC1D}">
      <dgm:prSet/>
      <dgm:spPr/>
      <dgm:t>
        <a:bodyPr/>
        <a:lstStyle/>
        <a:p>
          <a:endParaRPr lang="en-US" sz="1400" b="1">
            <a:solidFill>
              <a:schemeClr val="bg2"/>
            </a:solidFill>
          </a:endParaRPr>
        </a:p>
      </dgm:t>
    </dgm:pt>
    <dgm:pt modelId="{95062CF5-D494-4799-8DE7-A60C3BFBEAE8}">
      <dgm:prSet phldrT="[Text]" custT="1"/>
      <dgm:spPr>
        <a:solidFill>
          <a:srgbClr val="2C5897">
            <a:alpha val="85000"/>
          </a:srgbClr>
        </a:solidFill>
      </dgm:spPr>
      <dgm:t>
        <a:bodyPr/>
        <a:lstStyle/>
        <a:p>
          <a:pPr algn="l"/>
          <a:r>
            <a:rPr lang="en-US" sz="1400" b="1" dirty="0" smtClean="0">
              <a:solidFill>
                <a:schemeClr val="bg1"/>
              </a:solidFill>
            </a:rPr>
            <a:t>RESEARCH TOPIC: MATERIAL TRACKING	</a:t>
          </a:r>
          <a:endParaRPr lang="en-US" sz="1400" b="1" dirty="0">
            <a:solidFill>
              <a:schemeClr val="bg1"/>
            </a:solidFill>
          </a:endParaRPr>
        </a:p>
      </dgm:t>
    </dgm:pt>
    <dgm:pt modelId="{2D73180F-5C6B-4685-8284-1781F27832E5}" type="parTrans" cxnId="{5A2F5412-61AC-4F6A-B1F2-68D914827AFF}">
      <dgm:prSet/>
      <dgm:spPr/>
      <dgm:t>
        <a:bodyPr/>
        <a:lstStyle/>
        <a:p>
          <a:endParaRPr lang="en-US" sz="1400"/>
        </a:p>
      </dgm:t>
    </dgm:pt>
    <dgm:pt modelId="{1F4A7B31-2602-4ECE-BA99-488A45DCCF29}" type="sibTrans" cxnId="{5A2F5412-61AC-4F6A-B1F2-68D914827AFF}">
      <dgm:prSet/>
      <dgm:spPr/>
      <dgm:t>
        <a:bodyPr/>
        <a:lstStyle/>
        <a:p>
          <a:endParaRPr lang="en-US" sz="1400"/>
        </a:p>
      </dgm:t>
    </dgm:pt>
    <dgm:pt modelId="{1F453E7B-1FC5-45B5-9240-1DDDE1B06F7D}">
      <dgm:prSet phldrT="[Text]" custT="1"/>
      <dgm:spPr>
        <a:solidFill>
          <a:srgbClr val="2C5897">
            <a:alpha val="85000"/>
          </a:srgbClr>
        </a:solidFill>
      </dgm:spPr>
      <dgm:t>
        <a:bodyPr/>
        <a:lstStyle/>
        <a:p>
          <a:pPr algn="l"/>
          <a:r>
            <a:rPr lang="en-US" sz="1400" b="1" dirty="0" smtClean="0">
              <a:solidFill>
                <a:schemeClr val="bg1"/>
              </a:solidFill>
            </a:rPr>
            <a:t>ANALYSIS #1:  GUIDED FORMWORK TO SELF-CLIMBING</a:t>
          </a:r>
          <a:endParaRPr lang="en-US" sz="1400" b="1" dirty="0">
            <a:solidFill>
              <a:schemeClr val="tx1"/>
            </a:solidFill>
          </a:endParaRPr>
        </a:p>
      </dgm:t>
    </dgm:pt>
    <dgm:pt modelId="{C5B91E85-9686-48E9-A0ED-1C32084EE6C5}" type="parTrans" cxnId="{0072F1E2-4E40-4409-95E6-79614F23C80C}">
      <dgm:prSet/>
      <dgm:spPr/>
      <dgm:t>
        <a:bodyPr/>
        <a:lstStyle/>
        <a:p>
          <a:endParaRPr lang="en-US" sz="1400"/>
        </a:p>
      </dgm:t>
    </dgm:pt>
    <dgm:pt modelId="{B35250C3-0581-4B0A-A781-80BD72EE16D9}" type="sibTrans" cxnId="{0072F1E2-4E40-4409-95E6-79614F23C80C}">
      <dgm:prSet/>
      <dgm:spPr/>
      <dgm:t>
        <a:bodyPr/>
        <a:lstStyle/>
        <a:p>
          <a:endParaRPr lang="en-US" sz="1400"/>
        </a:p>
      </dgm:t>
    </dgm:pt>
    <dgm:pt modelId="{0EFFA680-BD25-449B-9965-41BB8777B5D6}">
      <dgm:prSet phldrT="[Text]" custT="1"/>
      <dgm:spPr>
        <a:solidFill>
          <a:srgbClr val="2C5897">
            <a:alpha val="85000"/>
          </a:srgbClr>
        </a:solidFill>
      </dgm:spPr>
      <dgm:t>
        <a:bodyPr/>
        <a:lstStyle/>
        <a:p>
          <a:pPr algn="l"/>
          <a:r>
            <a:rPr lang="en-US" sz="1400" b="1" dirty="0" smtClean="0">
              <a:solidFill>
                <a:schemeClr val="bg1"/>
              </a:solidFill>
            </a:rPr>
            <a:t>ANALYSIS #2: PHOTOVOLTAIC CURTAIN WALL</a:t>
          </a:r>
          <a:endParaRPr lang="en-US" sz="1400" b="1" dirty="0">
            <a:solidFill>
              <a:schemeClr val="bg1"/>
            </a:solidFill>
          </a:endParaRPr>
        </a:p>
      </dgm:t>
    </dgm:pt>
    <dgm:pt modelId="{E12A53F6-C023-4511-9393-AD9425477C5A}" type="parTrans" cxnId="{288DDD18-8916-407F-BAB7-6E92D8813C82}">
      <dgm:prSet/>
      <dgm:spPr/>
      <dgm:t>
        <a:bodyPr/>
        <a:lstStyle/>
        <a:p>
          <a:endParaRPr lang="en-US" sz="1400"/>
        </a:p>
      </dgm:t>
    </dgm:pt>
    <dgm:pt modelId="{3C546423-6899-4E3A-A53C-730BAD6E2A7B}" type="sibTrans" cxnId="{288DDD18-8916-407F-BAB7-6E92D8813C82}">
      <dgm:prSet/>
      <dgm:spPr/>
      <dgm:t>
        <a:bodyPr/>
        <a:lstStyle/>
        <a:p>
          <a:endParaRPr lang="en-US" sz="1400"/>
        </a:p>
      </dgm:t>
    </dgm:pt>
    <dgm:pt modelId="{CE84DEC4-3D98-4907-96D6-DAA356E2F5AB}">
      <dgm:prSet phldrT="[Text]" custT="1"/>
      <dgm:spPr>
        <a:solidFill>
          <a:schemeClr val="bg2">
            <a:lumMod val="85000"/>
            <a:lumOff val="15000"/>
            <a:alpha val="85000"/>
          </a:schemeClr>
        </a:solidFill>
      </dgm:spPr>
      <dgm:t>
        <a:bodyPr/>
        <a:lstStyle/>
        <a:p>
          <a:pPr algn="l"/>
          <a:r>
            <a:rPr lang="en-US" sz="1400" b="1" dirty="0" smtClean="0">
              <a:solidFill>
                <a:schemeClr val="tx1"/>
              </a:solidFill>
            </a:rPr>
            <a:t>ANALYSIS #3: SIPS</a:t>
          </a:r>
          <a:endParaRPr lang="en-US" sz="1400" b="1" dirty="0">
            <a:solidFill>
              <a:schemeClr val="tx1"/>
            </a:solidFill>
          </a:endParaRPr>
        </a:p>
      </dgm:t>
    </dgm:pt>
    <dgm:pt modelId="{DCEEF366-1D49-4B00-8F34-849F9B97CC47}" type="parTrans" cxnId="{488B8396-B415-42FF-B386-F59734D1C519}">
      <dgm:prSet/>
      <dgm:spPr/>
      <dgm:t>
        <a:bodyPr/>
        <a:lstStyle/>
        <a:p>
          <a:endParaRPr lang="en-US" sz="1400"/>
        </a:p>
      </dgm:t>
    </dgm:pt>
    <dgm:pt modelId="{519C4098-1F70-43E1-8A9D-3D6B4A0881DC}" type="sibTrans" cxnId="{488B8396-B415-42FF-B386-F59734D1C519}">
      <dgm:prSet/>
      <dgm:spPr/>
      <dgm:t>
        <a:bodyPr/>
        <a:lstStyle/>
        <a:p>
          <a:endParaRPr lang="en-US" sz="1400"/>
        </a:p>
      </dgm:t>
    </dgm:pt>
    <dgm:pt modelId="{2E46F48D-FA2C-4245-9B67-D23D21FB32D3}">
      <dgm:prSet phldrT="[Text]" custT="1"/>
      <dgm:spPr>
        <a:solidFill>
          <a:srgbClr val="2C5897">
            <a:alpha val="85000"/>
          </a:srgbClr>
        </a:solidFill>
      </dgm:spPr>
      <dgm:t>
        <a:bodyPr/>
        <a:lstStyle/>
        <a:p>
          <a:pPr algn="l"/>
          <a:r>
            <a:rPr lang="en-US" sz="1400" b="1" dirty="0" smtClean="0">
              <a:solidFill>
                <a:schemeClr val="bg1"/>
              </a:solidFill>
            </a:rPr>
            <a:t>CONCLUSIONS</a:t>
          </a:r>
          <a:endParaRPr lang="en-US" sz="1400" b="1" dirty="0">
            <a:solidFill>
              <a:schemeClr val="bg1"/>
            </a:solidFill>
          </a:endParaRPr>
        </a:p>
      </dgm:t>
    </dgm:pt>
    <dgm:pt modelId="{46A3CCBF-7E9C-4E5C-B53B-C046CCED3B8A}" type="parTrans" cxnId="{1491DEC7-1A15-4A47-9CAF-E1C11D3E9AD6}">
      <dgm:prSet/>
      <dgm:spPr/>
      <dgm:t>
        <a:bodyPr/>
        <a:lstStyle/>
        <a:p>
          <a:endParaRPr lang="en-US" sz="1400"/>
        </a:p>
      </dgm:t>
    </dgm:pt>
    <dgm:pt modelId="{AF16590D-5379-43DB-9378-66F9E6F8E3F5}" type="sibTrans" cxnId="{1491DEC7-1A15-4A47-9CAF-E1C11D3E9AD6}">
      <dgm:prSet/>
      <dgm:spPr/>
      <dgm:t>
        <a:bodyPr/>
        <a:lstStyle/>
        <a:p>
          <a:endParaRPr lang="en-US" sz="1400"/>
        </a:p>
      </dgm:t>
    </dgm:pt>
    <dgm:pt modelId="{7528B67A-121A-4AB6-B34E-2EAB2690700F}">
      <dgm:prSet phldrT="[Text]" custT="1"/>
      <dgm:spPr>
        <a:solidFill>
          <a:srgbClr val="2C5897">
            <a:alpha val="85000"/>
          </a:srgbClr>
        </a:solidFill>
      </dgm:spPr>
      <dgm:t>
        <a:bodyPr/>
        <a:lstStyle/>
        <a:p>
          <a:pPr algn="l"/>
          <a:r>
            <a:rPr lang="en-US" sz="1400" b="1" dirty="0" smtClean="0">
              <a:solidFill>
                <a:schemeClr val="bg1"/>
              </a:solidFill>
            </a:rPr>
            <a:t>ACKNOWLEGEMENTS</a:t>
          </a:r>
          <a:endParaRPr lang="en-US" sz="1400" b="1" dirty="0">
            <a:solidFill>
              <a:schemeClr val="bg1"/>
            </a:solidFill>
          </a:endParaRPr>
        </a:p>
      </dgm:t>
    </dgm:pt>
    <dgm:pt modelId="{2853ECAC-B458-42D1-AC4D-4DECF024196E}" type="parTrans" cxnId="{6D0A8831-ABDA-42E8-A865-48C92277E206}">
      <dgm:prSet/>
      <dgm:spPr/>
      <dgm:t>
        <a:bodyPr/>
        <a:lstStyle/>
        <a:p>
          <a:endParaRPr lang="en-US" sz="1400"/>
        </a:p>
      </dgm:t>
    </dgm:pt>
    <dgm:pt modelId="{7032635F-FD13-47A5-9A75-C75ADF4B0643}" type="sibTrans" cxnId="{6D0A8831-ABDA-42E8-A865-48C92277E206}">
      <dgm:prSet/>
      <dgm:spPr/>
      <dgm:t>
        <a:bodyPr/>
        <a:lstStyle/>
        <a:p>
          <a:endParaRPr lang="en-US" sz="1400"/>
        </a:p>
      </dgm:t>
    </dgm:pt>
    <dgm:pt modelId="{A7DF691B-3D9C-465A-BE8A-55622A47FA4D}">
      <dgm:prSet phldrT="[Text]" custT="1"/>
      <dgm:spPr>
        <a:solidFill>
          <a:schemeClr val="bg2">
            <a:lumMod val="85000"/>
            <a:lumOff val="15000"/>
            <a:alpha val="85000"/>
          </a:schemeClr>
        </a:solidFill>
      </dgm:spPr>
      <dgm:t>
        <a:bodyPr/>
        <a:lstStyle/>
        <a:p>
          <a:pPr algn="l"/>
          <a:r>
            <a:rPr lang="en-US" sz="1400" b="1" dirty="0" smtClean="0">
              <a:solidFill>
                <a:schemeClr val="tx1"/>
              </a:solidFill>
              <a:effectLst/>
            </a:rPr>
            <a:t>ACTIVITY BREAKDOWN</a:t>
          </a:r>
          <a:endParaRPr lang="en-US" sz="1400" b="1" dirty="0">
            <a:solidFill>
              <a:schemeClr val="tx1"/>
            </a:solidFill>
            <a:effectLst/>
          </a:endParaRPr>
        </a:p>
      </dgm:t>
    </dgm:pt>
    <dgm:pt modelId="{C19CAC72-0481-43D9-AAF6-74ECDBF3F566}" type="parTrans" cxnId="{E29CEE82-4A45-4EA5-8CE5-25C31FCF1023}">
      <dgm:prSet/>
      <dgm:spPr/>
      <dgm:t>
        <a:bodyPr/>
        <a:lstStyle/>
        <a:p>
          <a:endParaRPr lang="en-US" sz="1400"/>
        </a:p>
      </dgm:t>
    </dgm:pt>
    <dgm:pt modelId="{6454546C-F632-4E68-8680-13EFA0560BA9}" type="sibTrans" cxnId="{E29CEE82-4A45-4EA5-8CE5-25C31FCF1023}">
      <dgm:prSet/>
      <dgm:spPr/>
      <dgm:t>
        <a:bodyPr/>
        <a:lstStyle/>
        <a:p>
          <a:endParaRPr lang="en-US" sz="1400"/>
        </a:p>
      </dgm:t>
    </dgm:pt>
    <dgm:pt modelId="{89479BE1-631A-4E7A-8407-9B044F8CFB1B}" type="pres">
      <dgm:prSet presAssocID="{AA494772-51F8-41FA-A629-1D0EACE3D47A}" presName="linearFlow" presStyleCnt="0">
        <dgm:presLayoutVars>
          <dgm:dir/>
          <dgm:resizeHandles val="exact"/>
        </dgm:presLayoutVars>
      </dgm:prSet>
      <dgm:spPr/>
    </dgm:pt>
    <dgm:pt modelId="{81E3CC3D-59E1-4182-BEF5-C0A7C8C7AD49}" type="pres">
      <dgm:prSet presAssocID="{0CB84A83-FD7C-42B9-9BD4-E2797D5E6D32}" presName="composite" presStyleCnt="0"/>
      <dgm:spPr/>
    </dgm:pt>
    <dgm:pt modelId="{0FF346C6-8CE5-44DF-AD57-8D51F65DE273}" type="pres">
      <dgm:prSet presAssocID="{0CB84A83-FD7C-42B9-9BD4-E2797D5E6D32}" presName="imgShp" presStyleLbl="fgImgPlace1" presStyleIdx="0" presStyleCnt="8"/>
      <dgm:spPr>
        <a:blipFill rotWithShape="1">
          <a:blip xmlns:r="http://schemas.openxmlformats.org/officeDocument/2006/relationships" r:embed="rId1"/>
          <a:stretch>
            <a:fillRect/>
          </a:stretch>
        </a:blipFill>
      </dgm:spPr>
    </dgm:pt>
    <dgm:pt modelId="{FB575F92-F8B8-4427-98FB-FF958EE63141}" type="pres">
      <dgm:prSet presAssocID="{0CB84A83-FD7C-42B9-9BD4-E2797D5E6D32}" presName="txShp" presStyleLbl="node1" presStyleIdx="0" presStyleCnt="8">
        <dgm:presLayoutVars>
          <dgm:bulletEnabled val="1"/>
        </dgm:presLayoutVars>
      </dgm:prSet>
      <dgm:spPr/>
      <dgm:t>
        <a:bodyPr/>
        <a:lstStyle/>
        <a:p>
          <a:endParaRPr lang="en-US"/>
        </a:p>
      </dgm:t>
    </dgm:pt>
    <dgm:pt modelId="{176DBA4F-1481-4BC7-90B3-B3B218503AA8}" type="pres">
      <dgm:prSet presAssocID="{B9C960FC-CCFB-4E12-8600-1F20AE7F4C45}" presName="spacing" presStyleCnt="0"/>
      <dgm:spPr/>
    </dgm:pt>
    <dgm:pt modelId="{5C9298E8-1B07-41D7-B1B7-2B0C00EDF3E5}" type="pres">
      <dgm:prSet presAssocID="{95062CF5-D494-4799-8DE7-A60C3BFBEAE8}" presName="composite" presStyleCnt="0"/>
      <dgm:spPr/>
    </dgm:pt>
    <dgm:pt modelId="{EDD98A75-BB57-4A13-9565-3757E2449B2B}" type="pres">
      <dgm:prSet presAssocID="{95062CF5-D494-4799-8DE7-A60C3BFBEAE8}" presName="imgShp" presStyleLbl="fgImgPlace1" presStyleIdx="1" presStyleCnt="8" custLinFactNeighborX="3747"/>
      <dgm:spPr>
        <a:blipFill rotWithShape="1">
          <a:blip xmlns:r="http://schemas.openxmlformats.org/officeDocument/2006/relationships" r:embed="rId2"/>
          <a:stretch>
            <a:fillRect/>
          </a:stretch>
        </a:blipFill>
      </dgm:spPr>
    </dgm:pt>
    <dgm:pt modelId="{7DB00E70-CADC-4A84-91F8-3C6525887A7A}" type="pres">
      <dgm:prSet presAssocID="{95062CF5-D494-4799-8DE7-A60C3BFBEAE8}" presName="txShp" presStyleLbl="node1" presStyleIdx="1" presStyleCnt="8" custLinFactNeighborX="-55">
        <dgm:presLayoutVars>
          <dgm:bulletEnabled val="1"/>
        </dgm:presLayoutVars>
      </dgm:prSet>
      <dgm:spPr/>
      <dgm:t>
        <a:bodyPr/>
        <a:lstStyle/>
        <a:p>
          <a:endParaRPr lang="en-US"/>
        </a:p>
      </dgm:t>
    </dgm:pt>
    <dgm:pt modelId="{D512CD32-60DB-49CA-AF57-B62D2036D288}" type="pres">
      <dgm:prSet presAssocID="{1F4A7B31-2602-4ECE-BA99-488A45DCCF29}" presName="spacing" presStyleCnt="0"/>
      <dgm:spPr/>
    </dgm:pt>
    <dgm:pt modelId="{9DE22313-A473-4755-BF0C-D48303A663F2}" type="pres">
      <dgm:prSet presAssocID="{1F453E7B-1FC5-45B5-9240-1DDDE1B06F7D}" presName="composite" presStyleCnt="0"/>
      <dgm:spPr/>
    </dgm:pt>
    <dgm:pt modelId="{490F44A3-3D4B-4ACB-9DFE-AF450E816369}" type="pres">
      <dgm:prSet presAssocID="{1F453E7B-1FC5-45B5-9240-1DDDE1B06F7D}" presName="imgShp" presStyleLbl="fgImgPlace1" presStyleIdx="2" presStyleCnt="8"/>
      <dgm:spPr>
        <a:blipFill rotWithShape="1">
          <a:blip xmlns:r="http://schemas.openxmlformats.org/officeDocument/2006/relationships" r:embed="rId3"/>
          <a:stretch>
            <a:fillRect/>
          </a:stretch>
        </a:blipFill>
      </dgm:spPr>
    </dgm:pt>
    <dgm:pt modelId="{C5A34865-A4AC-46BA-97CB-D54A89D25368}" type="pres">
      <dgm:prSet presAssocID="{1F453E7B-1FC5-45B5-9240-1DDDE1B06F7D}" presName="txShp" presStyleLbl="node1" presStyleIdx="2" presStyleCnt="8">
        <dgm:presLayoutVars>
          <dgm:bulletEnabled val="1"/>
        </dgm:presLayoutVars>
      </dgm:prSet>
      <dgm:spPr/>
      <dgm:t>
        <a:bodyPr/>
        <a:lstStyle/>
        <a:p>
          <a:endParaRPr lang="en-US"/>
        </a:p>
      </dgm:t>
    </dgm:pt>
    <dgm:pt modelId="{F841D8B0-6513-4C6A-A12C-4A4649B80FD0}" type="pres">
      <dgm:prSet presAssocID="{B35250C3-0581-4B0A-A781-80BD72EE16D9}" presName="spacing" presStyleCnt="0"/>
      <dgm:spPr/>
    </dgm:pt>
    <dgm:pt modelId="{797C1E4B-5C7A-461F-8CF3-E33F8F988364}" type="pres">
      <dgm:prSet presAssocID="{0EFFA680-BD25-449B-9965-41BB8777B5D6}" presName="composite" presStyleCnt="0"/>
      <dgm:spPr/>
    </dgm:pt>
    <dgm:pt modelId="{35E28BDC-C5C1-4575-8828-4450CDB8A803}" type="pres">
      <dgm:prSet presAssocID="{0EFFA680-BD25-449B-9965-41BB8777B5D6}" presName="imgShp" presStyleLbl="fgImgPlace1" presStyleIdx="3" presStyleCnt="8"/>
      <dgm:spPr>
        <a:blipFill rotWithShape="1">
          <a:blip xmlns:r="http://schemas.openxmlformats.org/officeDocument/2006/relationships" r:embed="rId4"/>
          <a:stretch>
            <a:fillRect/>
          </a:stretch>
        </a:blipFill>
      </dgm:spPr>
    </dgm:pt>
    <dgm:pt modelId="{CAE0A20F-01F0-4F31-8B7B-0E2761B6BBA5}" type="pres">
      <dgm:prSet presAssocID="{0EFFA680-BD25-449B-9965-41BB8777B5D6}" presName="txShp" presStyleLbl="node1" presStyleIdx="3" presStyleCnt="8">
        <dgm:presLayoutVars>
          <dgm:bulletEnabled val="1"/>
        </dgm:presLayoutVars>
      </dgm:prSet>
      <dgm:spPr/>
      <dgm:t>
        <a:bodyPr/>
        <a:lstStyle/>
        <a:p>
          <a:endParaRPr lang="en-US"/>
        </a:p>
      </dgm:t>
    </dgm:pt>
    <dgm:pt modelId="{02F75684-8A56-4A2B-A0AB-5649B18B0196}" type="pres">
      <dgm:prSet presAssocID="{3C546423-6899-4E3A-A53C-730BAD6E2A7B}" presName="spacing" presStyleCnt="0"/>
      <dgm:spPr/>
    </dgm:pt>
    <dgm:pt modelId="{47F7B467-CF20-4D1F-A989-613DFA71CC13}" type="pres">
      <dgm:prSet presAssocID="{CE84DEC4-3D98-4907-96D6-DAA356E2F5AB}" presName="composite" presStyleCnt="0"/>
      <dgm:spPr/>
    </dgm:pt>
    <dgm:pt modelId="{7E6D4F60-9FBF-4657-AC03-6899FA79FF46}" type="pres">
      <dgm:prSet presAssocID="{CE84DEC4-3D98-4907-96D6-DAA356E2F5AB}" presName="imgShp" presStyleLbl="fgImgPlace1" presStyleIdx="4" presStyleCnt="8"/>
      <dgm:spPr>
        <a:blipFill rotWithShape="1">
          <a:blip xmlns:r="http://schemas.openxmlformats.org/officeDocument/2006/relationships" r:embed="rId5"/>
          <a:stretch>
            <a:fillRect/>
          </a:stretch>
        </a:blipFill>
      </dgm:spPr>
    </dgm:pt>
    <dgm:pt modelId="{028D8863-9101-46BE-9200-DB39903C8097}" type="pres">
      <dgm:prSet presAssocID="{CE84DEC4-3D98-4907-96D6-DAA356E2F5AB}" presName="txShp" presStyleLbl="node1" presStyleIdx="4" presStyleCnt="8">
        <dgm:presLayoutVars>
          <dgm:bulletEnabled val="1"/>
        </dgm:presLayoutVars>
      </dgm:prSet>
      <dgm:spPr/>
      <dgm:t>
        <a:bodyPr/>
        <a:lstStyle/>
        <a:p>
          <a:endParaRPr lang="en-US"/>
        </a:p>
      </dgm:t>
    </dgm:pt>
    <dgm:pt modelId="{B74DA89E-0C06-4FF5-AD7B-331227FC6306}" type="pres">
      <dgm:prSet presAssocID="{519C4098-1F70-43E1-8A9D-3D6B4A0881DC}" presName="spacing" presStyleCnt="0"/>
      <dgm:spPr/>
    </dgm:pt>
    <dgm:pt modelId="{30D10974-B4CA-4F12-A21C-26AE02AC4E3C}" type="pres">
      <dgm:prSet presAssocID="{A7DF691B-3D9C-465A-BE8A-55622A47FA4D}" presName="composite" presStyleCnt="0"/>
      <dgm:spPr/>
    </dgm:pt>
    <dgm:pt modelId="{6EB2B1D2-8E73-40CE-A880-25CB6D2A5A2F}" type="pres">
      <dgm:prSet presAssocID="{A7DF691B-3D9C-465A-BE8A-55622A47FA4D}" presName="imgShp" presStyleLbl="fgImgPlace1" presStyleIdx="5" presStyleCnt="8" custLinFactNeighborX="87224"/>
      <dgm:spPr>
        <a:noFill/>
      </dgm:spPr>
    </dgm:pt>
    <dgm:pt modelId="{E0D2C17D-FD9A-44E0-963C-CC911FFD47F7}" type="pres">
      <dgm:prSet presAssocID="{A7DF691B-3D9C-465A-BE8A-55622A47FA4D}" presName="txShp" presStyleLbl="node1" presStyleIdx="5" presStyleCnt="8" custLinFactNeighborX="12726" custLinFactNeighborY="141">
        <dgm:presLayoutVars>
          <dgm:bulletEnabled val="1"/>
        </dgm:presLayoutVars>
      </dgm:prSet>
      <dgm:spPr/>
      <dgm:t>
        <a:bodyPr/>
        <a:lstStyle/>
        <a:p>
          <a:endParaRPr lang="en-US"/>
        </a:p>
      </dgm:t>
    </dgm:pt>
    <dgm:pt modelId="{F1218634-94A7-4142-9418-885AEDBF8074}" type="pres">
      <dgm:prSet presAssocID="{6454546C-F632-4E68-8680-13EFA0560BA9}" presName="spacing" presStyleCnt="0"/>
      <dgm:spPr/>
    </dgm:pt>
    <dgm:pt modelId="{40FA6DB5-118D-4CCF-939E-25B0156C80AD}" type="pres">
      <dgm:prSet presAssocID="{2E46F48D-FA2C-4245-9B67-D23D21FB32D3}" presName="composite" presStyleCnt="0"/>
      <dgm:spPr/>
    </dgm:pt>
    <dgm:pt modelId="{9DBA9961-2298-45FE-B082-C7424AA54604}" type="pres">
      <dgm:prSet presAssocID="{2E46F48D-FA2C-4245-9B67-D23D21FB32D3}" presName="imgShp" presStyleLbl="fgImgPlace1" presStyleIdx="6" presStyleCnt="8"/>
      <dgm:spPr>
        <a:blipFill rotWithShape="1">
          <a:blip xmlns:r="http://schemas.openxmlformats.org/officeDocument/2006/relationships" r:embed="rId6"/>
          <a:stretch>
            <a:fillRect/>
          </a:stretch>
        </a:blipFill>
      </dgm:spPr>
    </dgm:pt>
    <dgm:pt modelId="{5BD11423-4548-4BF9-B519-555B8BEE3869}" type="pres">
      <dgm:prSet presAssocID="{2E46F48D-FA2C-4245-9B67-D23D21FB32D3}" presName="txShp" presStyleLbl="node1" presStyleIdx="6" presStyleCnt="8">
        <dgm:presLayoutVars>
          <dgm:bulletEnabled val="1"/>
        </dgm:presLayoutVars>
      </dgm:prSet>
      <dgm:spPr/>
      <dgm:t>
        <a:bodyPr/>
        <a:lstStyle/>
        <a:p>
          <a:endParaRPr lang="en-US"/>
        </a:p>
      </dgm:t>
    </dgm:pt>
    <dgm:pt modelId="{0D82C1EB-9BFC-4091-A756-B2BF9FC8A758}" type="pres">
      <dgm:prSet presAssocID="{AF16590D-5379-43DB-9378-66F9E6F8E3F5}" presName="spacing" presStyleCnt="0"/>
      <dgm:spPr/>
    </dgm:pt>
    <dgm:pt modelId="{7BB54F4E-1290-4715-B6A5-DF8BBEF40126}" type="pres">
      <dgm:prSet presAssocID="{7528B67A-121A-4AB6-B34E-2EAB2690700F}" presName="composite" presStyleCnt="0"/>
      <dgm:spPr/>
    </dgm:pt>
    <dgm:pt modelId="{9A16698E-8927-4B89-AC7F-0C74980FF920}" type="pres">
      <dgm:prSet presAssocID="{7528B67A-121A-4AB6-B34E-2EAB2690700F}" presName="imgShp" presStyleLbl="fgImgPlace1" presStyleIdx="7" presStyleCnt="8"/>
      <dgm:spPr>
        <a:blipFill rotWithShape="1">
          <a:blip xmlns:r="http://schemas.openxmlformats.org/officeDocument/2006/relationships" r:embed="rId7"/>
          <a:stretch>
            <a:fillRect/>
          </a:stretch>
        </a:blipFill>
      </dgm:spPr>
    </dgm:pt>
    <dgm:pt modelId="{EF66276B-9CAD-41BE-8196-81421F220AD3}" type="pres">
      <dgm:prSet presAssocID="{7528B67A-121A-4AB6-B34E-2EAB2690700F}" presName="txShp" presStyleLbl="node1" presStyleIdx="7" presStyleCnt="8">
        <dgm:presLayoutVars>
          <dgm:bulletEnabled val="1"/>
        </dgm:presLayoutVars>
      </dgm:prSet>
      <dgm:spPr/>
      <dgm:t>
        <a:bodyPr/>
        <a:lstStyle/>
        <a:p>
          <a:endParaRPr lang="en-US"/>
        </a:p>
      </dgm:t>
    </dgm:pt>
  </dgm:ptLst>
  <dgm:cxnLst>
    <dgm:cxn modelId="{C80A1E36-AEE1-497F-9A21-6B2BA39CCF50}" type="presOf" srcId="{CE84DEC4-3D98-4907-96D6-DAA356E2F5AB}" destId="{028D8863-9101-46BE-9200-DB39903C8097}" srcOrd="0" destOrd="0" presId="urn:microsoft.com/office/officeart/2005/8/layout/vList3"/>
    <dgm:cxn modelId="{77482FE8-540E-4874-899C-4BEED09ED31D}" type="presOf" srcId="{95062CF5-D494-4799-8DE7-A60C3BFBEAE8}" destId="{7DB00E70-CADC-4A84-91F8-3C6525887A7A}" srcOrd="0" destOrd="0" presId="urn:microsoft.com/office/officeart/2005/8/layout/vList3"/>
    <dgm:cxn modelId="{5A2F5412-61AC-4F6A-B1F2-68D914827AFF}" srcId="{AA494772-51F8-41FA-A629-1D0EACE3D47A}" destId="{95062CF5-D494-4799-8DE7-A60C3BFBEAE8}" srcOrd="1" destOrd="0" parTransId="{2D73180F-5C6B-4685-8284-1781F27832E5}" sibTransId="{1F4A7B31-2602-4ECE-BA99-488A45DCCF29}"/>
    <dgm:cxn modelId="{89B9BEC7-E3EA-4022-8BC0-CE0C7BABD4A3}" type="presOf" srcId="{7528B67A-121A-4AB6-B34E-2EAB2690700F}" destId="{EF66276B-9CAD-41BE-8196-81421F220AD3}" srcOrd="0" destOrd="0" presId="urn:microsoft.com/office/officeart/2005/8/layout/vList3"/>
    <dgm:cxn modelId="{0A798D23-AEAC-4976-80F8-DB50F6765E6A}" type="presOf" srcId="{AA494772-51F8-41FA-A629-1D0EACE3D47A}" destId="{89479BE1-631A-4E7A-8407-9B044F8CFB1B}" srcOrd="0" destOrd="0" presId="urn:microsoft.com/office/officeart/2005/8/layout/vList3"/>
    <dgm:cxn modelId="{F8B70AE6-49CE-4265-9121-F31BF3802D23}" type="presOf" srcId="{2E46F48D-FA2C-4245-9B67-D23D21FB32D3}" destId="{5BD11423-4548-4BF9-B519-555B8BEE3869}" srcOrd="0" destOrd="0" presId="urn:microsoft.com/office/officeart/2005/8/layout/vList3"/>
    <dgm:cxn modelId="{288DDD18-8916-407F-BAB7-6E92D8813C82}" srcId="{AA494772-51F8-41FA-A629-1D0EACE3D47A}" destId="{0EFFA680-BD25-449B-9965-41BB8777B5D6}" srcOrd="3" destOrd="0" parTransId="{E12A53F6-C023-4511-9393-AD9425477C5A}" sibTransId="{3C546423-6899-4E3A-A53C-730BAD6E2A7B}"/>
    <dgm:cxn modelId="{E29CEE82-4A45-4EA5-8CE5-25C31FCF1023}" srcId="{AA494772-51F8-41FA-A629-1D0EACE3D47A}" destId="{A7DF691B-3D9C-465A-BE8A-55622A47FA4D}" srcOrd="5" destOrd="0" parTransId="{C19CAC72-0481-43D9-AAF6-74ECDBF3F566}" sibTransId="{6454546C-F632-4E68-8680-13EFA0560BA9}"/>
    <dgm:cxn modelId="{6D0A8831-ABDA-42E8-A865-48C92277E206}" srcId="{AA494772-51F8-41FA-A629-1D0EACE3D47A}" destId="{7528B67A-121A-4AB6-B34E-2EAB2690700F}" srcOrd="7" destOrd="0" parTransId="{2853ECAC-B458-42D1-AC4D-4DECF024196E}" sibTransId="{7032635F-FD13-47A5-9A75-C75ADF4B0643}"/>
    <dgm:cxn modelId="{A0DB39CF-D6D8-4196-9DA7-D88BAA46196F}" type="presOf" srcId="{A7DF691B-3D9C-465A-BE8A-55622A47FA4D}" destId="{E0D2C17D-FD9A-44E0-963C-CC911FFD47F7}" srcOrd="0" destOrd="0" presId="urn:microsoft.com/office/officeart/2005/8/layout/vList3"/>
    <dgm:cxn modelId="{7C0E37C8-9445-47C5-AB76-BF463D77F5BC}" type="presOf" srcId="{0CB84A83-FD7C-42B9-9BD4-E2797D5E6D32}" destId="{FB575F92-F8B8-4427-98FB-FF958EE63141}" srcOrd="0" destOrd="0" presId="urn:microsoft.com/office/officeart/2005/8/layout/vList3"/>
    <dgm:cxn modelId="{CB3F2284-036E-4712-BBF4-8FE9205D3408}" type="presOf" srcId="{0EFFA680-BD25-449B-9965-41BB8777B5D6}" destId="{CAE0A20F-01F0-4F31-8B7B-0E2761B6BBA5}" srcOrd="0" destOrd="0" presId="urn:microsoft.com/office/officeart/2005/8/layout/vList3"/>
    <dgm:cxn modelId="{0072F1E2-4E40-4409-95E6-79614F23C80C}" srcId="{AA494772-51F8-41FA-A629-1D0EACE3D47A}" destId="{1F453E7B-1FC5-45B5-9240-1DDDE1B06F7D}" srcOrd="2" destOrd="0" parTransId="{C5B91E85-9686-48E9-A0ED-1C32084EE6C5}" sibTransId="{B35250C3-0581-4B0A-A781-80BD72EE16D9}"/>
    <dgm:cxn modelId="{488B8396-B415-42FF-B386-F59734D1C519}" srcId="{AA494772-51F8-41FA-A629-1D0EACE3D47A}" destId="{CE84DEC4-3D98-4907-96D6-DAA356E2F5AB}" srcOrd="4" destOrd="0" parTransId="{DCEEF366-1D49-4B00-8F34-849F9B97CC47}" sibTransId="{519C4098-1F70-43E1-8A9D-3D6B4A0881DC}"/>
    <dgm:cxn modelId="{69C81171-D328-4397-A769-9EBFA1FFBC61}" type="presOf" srcId="{1F453E7B-1FC5-45B5-9240-1DDDE1B06F7D}" destId="{C5A34865-A4AC-46BA-97CB-D54A89D25368}" srcOrd="0" destOrd="0" presId="urn:microsoft.com/office/officeart/2005/8/layout/vList3"/>
    <dgm:cxn modelId="{A6201D0C-AA56-4E39-9B53-965A04E0CC1D}" srcId="{AA494772-51F8-41FA-A629-1D0EACE3D47A}" destId="{0CB84A83-FD7C-42B9-9BD4-E2797D5E6D32}" srcOrd="0" destOrd="0" parTransId="{8DC30B41-E751-4F08-90C8-1677E061E723}" sibTransId="{B9C960FC-CCFB-4E12-8600-1F20AE7F4C45}"/>
    <dgm:cxn modelId="{1491DEC7-1A15-4A47-9CAF-E1C11D3E9AD6}" srcId="{AA494772-51F8-41FA-A629-1D0EACE3D47A}" destId="{2E46F48D-FA2C-4245-9B67-D23D21FB32D3}" srcOrd="6" destOrd="0" parTransId="{46A3CCBF-7E9C-4E5C-B53B-C046CCED3B8A}" sibTransId="{AF16590D-5379-43DB-9378-66F9E6F8E3F5}"/>
    <dgm:cxn modelId="{2951D0AA-A85F-4B50-9B8E-0B8F4CC6EE67}" type="presParOf" srcId="{89479BE1-631A-4E7A-8407-9B044F8CFB1B}" destId="{81E3CC3D-59E1-4182-BEF5-C0A7C8C7AD49}" srcOrd="0" destOrd="0" presId="urn:microsoft.com/office/officeart/2005/8/layout/vList3"/>
    <dgm:cxn modelId="{2208A02E-F834-414B-87EE-0F195B6D63B3}" type="presParOf" srcId="{81E3CC3D-59E1-4182-BEF5-C0A7C8C7AD49}" destId="{0FF346C6-8CE5-44DF-AD57-8D51F65DE273}" srcOrd="0" destOrd="0" presId="urn:microsoft.com/office/officeart/2005/8/layout/vList3"/>
    <dgm:cxn modelId="{92CD221A-D2B2-405F-A78E-EAE769AB4723}" type="presParOf" srcId="{81E3CC3D-59E1-4182-BEF5-C0A7C8C7AD49}" destId="{FB575F92-F8B8-4427-98FB-FF958EE63141}" srcOrd="1" destOrd="0" presId="urn:microsoft.com/office/officeart/2005/8/layout/vList3"/>
    <dgm:cxn modelId="{FAF7BEA4-6868-438F-93C3-E2D1B1121765}" type="presParOf" srcId="{89479BE1-631A-4E7A-8407-9B044F8CFB1B}" destId="{176DBA4F-1481-4BC7-90B3-B3B218503AA8}" srcOrd="1" destOrd="0" presId="urn:microsoft.com/office/officeart/2005/8/layout/vList3"/>
    <dgm:cxn modelId="{84A79A1B-19CD-43EF-84CB-ED3F7697B40E}" type="presParOf" srcId="{89479BE1-631A-4E7A-8407-9B044F8CFB1B}" destId="{5C9298E8-1B07-41D7-B1B7-2B0C00EDF3E5}" srcOrd="2" destOrd="0" presId="urn:microsoft.com/office/officeart/2005/8/layout/vList3"/>
    <dgm:cxn modelId="{464609D6-7B0C-4EB5-A26D-84460EC3FA7C}" type="presParOf" srcId="{5C9298E8-1B07-41D7-B1B7-2B0C00EDF3E5}" destId="{EDD98A75-BB57-4A13-9565-3757E2449B2B}" srcOrd="0" destOrd="0" presId="urn:microsoft.com/office/officeart/2005/8/layout/vList3"/>
    <dgm:cxn modelId="{38633BA3-2485-42FB-8C0B-6FFC05A5DF75}" type="presParOf" srcId="{5C9298E8-1B07-41D7-B1B7-2B0C00EDF3E5}" destId="{7DB00E70-CADC-4A84-91F8-3C6525887A7A}" srcOrd="1" destOrd="0" presId="urn:microsoft.com/office/officeart/2005/8/layout/vList3"/>
    <dgm:cxn modelId="{8C3C141E-0DBC-43FC-A57A-F07D78CB70C8}" type="presParOf" srcId="{89479BE1-631A-4E7A-8407-9B044F8CFB1B}" destId="{D512CD32-60DB-49CA-AF57-B62D2036D288}" srcOrd="3" destOrd="0" presId="urn:microsoft.com/office/officeart/2005/8/layout/vList3"/>
    <dgm:cxn modelId="{41123BAD-1951-434E-BCBC-FFE76FED691E}" type="presParOf" srcId="{89479BE1-631A-4E7A-8407-9B044F8CFB1B}" destId="{9DE22313-A473-4755-BF0C-D48303A663F2}" srcOrd="4" destOrd="0" presId="urn:microsoft.com/office/officeart/2005/8/layout/vList3"/>
    <dgm:cxn modelId="{20997011-A55B-4E26-8269-45D181078CE2}" type="presParOf" srcId="{9DE22313-A473-4755-BF0C-D48303A663F2}" destId="{490F44A3-3D4B-4ACB-9DFE-AF450E816369}" srcOrd="0" destOrd="0" presId="urn:microsoft.com/office/officeart/2005/8/layout/vList3"/>
    <dgm:cxn modelId="{BC594B15-560E-435D-AD5C-D8BA5630E933}" type="presParOf" srcId="{9DE22313-A473-4755-BF0C-D48303A663F2}" destId="{C5A34865-A4AC-46BA-97CB-D54A89D25368}" srcOrd="1" destOrd="0" presId="urn:microsoft.com/office/officeart/2005/8/layout/vList3"/>
    <dgm:cxn modelId="{92F6B1F3-828C-43D5-A8E0-872E2763600D}" type="presParOf" srcId="{89479BE1-631A-4E7A-8407-9B044F8CFB1B}" destId="{F841D8B0-6513-4C6A-A12C-4A4649B80FD0}" srcOrd="5" destOrd="0" presId="urn:microsoft.com/office/officeart/2005/8/layout/vList3"/>
    <dgm:cxn modelId="{405D9D57-A142-4C6A-BB79-615F70FCA3A9}" type="presParOf" srcId="{89479BE1-631A-4E7A-8407-9B044F8CFB1B}" destId="{797C1E4B-5C7A-461F-8CF3-E33F8F988364}" srcOrd="6" destOrd="0" presId="urn:microsoft.com/office/officeart/2005/8/layout/vList3"/>
    <dgm:cxn modelId="{BF04DB3C-25DF-4721-917C-D5A6211B3372}" type="presParOf" srcId="{797C1E4B-5C7A-461F-8CF3-E33F8F988364}" destId="{35E28BDC-C5C1-4575-8828-4450CDB8A803}" srcOrd="0" destOrd="0" presId="urn:microsoft.com/office/officeart/2005/8/layout/vList3"/>
    <dgm:cxn modelId="{FE7E8A82-0E37-4037-B89E-133C28FB92B3}" type="presParOf" srcId="{797C1E4B-5C7A-461F-8CF3-E33F8F988364}" destId="{CAE0A20F-01F0-4F31-8B7B-0E2761B6BBA5}" srcOrd="1" destOrd="0" presId="urn:microsoft.com/office/officeart/2005/8/layout/vList3"/>
    <dgm:cxn modelId="{71FFD9B4-7088-4E68-BB6D-DB8D56AC8674}" type="presParOf" srcId="{89479BE1-631A-4E7A-8407-9B044F8CFB1B}" destId="{02F75684-8A56-4A2B-A0AB-5649B18B0196}" srcOrd="7" destOrd="0" presId="urn:microsoft.com/office/officeart/2005/8/layout/vList3"/>
    <dgm:cxn modelId="{939EE9EB-F47F-4BEA-B301-20F3F7A743F9}" type="presParOf" srcId="{89479BE1-631A-4E7A-8407-9B044F8CFB1B}" destId="{47F7B467-CF20-4D1F-A989-613DFA71CC13}" srcOrd="8" destOrd="0" presId="urn:microsoft.com/office/officeart/2005/8/layout/vList3"/>
    <dgm:cxn modelId="{96775EB7-B1CE-41C9-B516-629AF4524A1C}" type="presParOf" srcId="{47F7B467-CF20-4D1F-A989-613DFA71CC13}" destId="{7E6D4F60-9FBF-4657-AC03-6899FA79FF46}" srcOrd="0" destOrd="0" presId="urn:microsoft.com/office/officeart/2005/8/layout/vList3"/>
    <dgm:cxn modelId="{77434DD5-7ED3-4F78-A1DE-0A712AE1BF90}" type="presParOf" srcId="{47F7B467-CF20-4D1F-A989-613DFA71CC13}" destId="{028D8863-9101-46BE-9200-DB39903C8097}" srcOrd="1" destOrd="0" presId="urn:microsoft.com/office/officeart/2005/8/layout/vList3"/>
    <dgm:cxn modelId="{057E7927-0287-43AF-ABF6-E14866DC2F40}" type="presParOf" srcId="{89479BE1-631A-4E7A-8407-9B044F8CFB1B}" destId="{B74DA89E-0C06-4FF5-AD7B-331227FC6306}" srcOrd="9" destOrd="0" presId="urn:microsoft.com/office/officeart/2005/8/layout/vList3"/>
    <dgm:cxn modelId="{AC6EED1D-F000-476E-A762-88C7EB4D672A}" type="presParOf" srcId="{89479BE1-631A-4E7A-8407-9B044F8CFB1B}" destId="{30D10974-B4CA-4F12-A21C-26AE02AC4E3C}" srcOrd="10" destOrd="0" presId="urn:microsoft.com/office/officeart/2005/8/layout/vList3"/>
    <dgm:cxn modelId="{F22C9166-7A3E-40D1-9ECD-6EE92C20297B}" type="presParOf" srcId="{30D10974-B4CA-4F12-A21C-26AE02AC4E3C}" destId="{6EB2B1D2-8E73-40CE-A880-25CB6D2A5A2F}" srcOrd="0" destOrd="0" presId="urn:microsoft.com/office/officeart/2005/8/layout/vList3"/>
    <dgm:cxn modelId="{255E828D-94F3-4E6A-AB79-068C41D9388C}" type="presParOf" srcId="{30D10974-B4CA-4F12-A21C-26AE02AC4E3C}" destId="{E0D2C17D-FD9A-44E0-963C-CC911FFD47F7}" srcOrd="1" destOrd="0" presId="urn:microsoft.com/office/officeart/2005/8/layout/vList3"/>
    <dgm:cxn modelId="{AE9E8CC3-FB9A-480A-99EB-AF5A4C49EDEA}" type="presParOf" srcId="{89479BE1-631A-4E7A-8407-9B044F8CFB1B}" destId="{F1218634-94A7-4142-9418-885AEDBF8074}" srcOrd="11" destOrd="0" presId="urn:microsoft.com/office/officeart/2005/8/layout/vList3"/>
    <dgm:cxn modelId="{7C75A3D6-76CD-4CD0-AC01-C4356C7AEAB0}" type="presParOf" srcId="{89479BE1-631A-4E7A-8407-9B044F8CFB1B}" destId="{40FA6DB5-118D-4CCF-939E-25B0156C80AD}" srcOrd="12" destOrd="0" presId="urn:microsoft.com/office/officeart/2005/8/layout/vList3"/>
    <dgm:cxn modelId="{947F613C-97DD-4678-A6A9-0180EBC3BFCC}" type="presParOf" srcId="{40FA6DB5-118D-4CCF-939E-25B0156C80AD}" destId="{9DBA9961-2298-45FE-B082-C7424AA54604}" srcOrd="0" destOrd="0" presId="urn:microsoft.com/office/officeart/2005/8/layout/vList3"/>
    <dgm:cxn modelId="{39A0437C-2FA8-4418-8631-F85390F2A108}" type="presParOf" srcId="{40FA6DB5-118D-4CCF-939E-25B0156C80AD}" destId="{5BD11423-4548-4BF9-B519-555B8BEE3869}" srcOrd="1" destOrd="0" presId="urn:microsoft.com/office/officeart/2005/8/layout/vList3"/>
    <dgm:cxn modelId="{E3C1538E-45DB-4D27-8B53-6D6A235C6486}" type="presParOf" srcId="{89479BE1-631A-4E7A-8407-9B044F8CFB1B}" destId="{0D82C1EB-9BFC-4091-A756-B2BF9FC8A758}" srcOrd="13" destOrd="0" presId="urn:microsoft.com/office/officeart/2005/8/layout/vList3"/>
    <dgm:cxn modelId="{51ED1625-0B38-407B-86A2-8923B1990D42}" type="presParOf" srcId="{89479BE1-631A-4E7A-8407-9B044F8CFB1B}" destId="{7BB54F4E-1290-4715-B6A5-DF8BBEF40126}" srcOrd="14" destOrd="0" presId="urn:microsoft.com/office/officeart/2005/8/layout/vList3"/>
    <dgm:cxn modelId="{9FB11515-5FC9-4747-A6D0-1F70F7B35727}" type="presParOf" srcId="{7BB54F4E-1290-4715-B6A5-DF8BBEF40126}" destId="{9A16698E-8927-4B89-AC7F-0C74980FF920}" srcOrd="0" destOrd="0" presId="urn:microsoft.com/office/officeart/2005/8/layout/vList3"/>
    <dgm:cxn modelId="{38982882-03AE-46B6-AC82-8D90BBFF30B5}" type="presParOf" srcId="{7BB54F4E-1290-4715-B6A5-DF8BBEF40126}" destId="{EF66276B-9CAD-41BE-8196-81421F220AD3}" srcOrd="1" destOrd="0" presId="urn:microsoft.com/office/officeart/2005/8/layout/vList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A494772-51F8-41FA-A629-1D0EACE3D47A}" type="doc">
      <dgm:prSet loTypeId="urn:microsoft.com/office/officeart/2005/8/layout/vList3" loCatId="picture" qsTypeId="urn:microsoft.com/office/officeart/2009/2/quickstyle/3d8" qsCatId="3D" csTypeId="urn:microsoft.com/office/officeart/2005/8/colors/accent5_2" csCatId="accent5" phldr="1"/>
      <dgm:spPr/>
    </dgm:pt>
    <dgm:pt modelId="{0CB84A83-FD7C-42B9-9BD4-E2797D5E6D32}">
      <dgm:prSet phldrT="[Text]" custT="1"/>
      <dgm:spPr>
        <a:solidFill>
          <a:srgbClr val="2C5897">
            <a:alpha val="85000"/>
          </a:srgbClr>
        </a:solidFill>
      </dgm:spPr>
      <dgm:t>
        <a:bodyPr/>
        <a:lstStyle/>
        <a:p>
          <a:pPr algn="l"/>
          <a:r>
            <a:rPr lang="en-US" sz="1400" b="1" dirty="0" smtClean="0">
              <a:solidFill>
                <a:schemeClr val="bg1"/>
              </a:solidFill>
            </a:rPr>
            <a:t>PROJECT BACKGROUND</a:t>
          </a:r>
          <a:endParaRPr lang="en-US" sz="1400" b="1" dirty="0">
            <a:solidFill>
              <a:schemeClr val="bg1"/>
            </a:solidFill>
          </a:endParaRPr>
        </a:p>
      </dgm:t>
    </dgm:pt>
    <dgm:pt modelId="{8DC30B41-E751-4F08-90C8-1677E061E723}" type="parTrans" cxnId="{A6201D0C-AA56-4E39-9B53-965A04E0CC1D}">
      <dgm:prSet/>
      <dgm:spPr/>
      <dgm:t>
        <a:bodyPr/>
        <a:lstStyle/>
        <a:p>
          <a:endParaRPr lang="en-US" sz="1400" b="1">
            <a:solidFill>
              <a:schemeClr val="bg2"/>
            </a:solidFill>
          </a:endParaRPr>
        </a:p>
      </dgm:t>
    </dgm:pt>
    <dgm:pt modelId="{B9C960FC-CCFB-4E12-8600-1F20AE7F4C45}" type="sibTrans" cxnId="{A6201D0C-AA56-4E39-9B53-965A04E0CC1D}">
      <dgm:prSet/>
      <dgm:spPr/>
      <dgm:t>
        <a:bodyPr/>
        <a:lstStyle/>
        <a:p>
          <a:endParaRPr lang="en-US" sz="1400" b="1">
            <a:solidFill>
              <a:schemeClr val="bg2"/>
            </a:solidFill>
          </a:endParaRPr>
        </a:p>
      </dgm:t>
    </dgm:pt>
    <dgm:pt modelId="{95062CF5-D494-4799-8DE7-A60C3BFBEAE8}">
      <dgm:prSet phldrT="[Text]" custT="1"/>
      <dgm:spPr>
        <a:solidFill>
          <a:srgbClr val="2C5897">
            <a:alpha val="85000"/>
          </a:srgbClr>
        </a:solidFill>
      </dgm:spPr>
      <dgm:t>
        <a:bodyPr/>
        <a:lstStyle/>
        <a:p>
          <a:pPr algn="l"/>
          <a:r>
            <a:rPr lang="en-US" sz="1400" b="1" dirty="0" smtClean="0">
              <a:solidFill>
                <a:schemeClr val="bg1"/>
              </a:solidFill>
            </a:rPr>
            <a:t>RESEARCH TOPIC: MATERIAL TRACKING	</a:t>
          </a:r>
          <a:endParaRPr lang="en-US" sz="1400" b="1" dirty="0">
            <a:solidFill>
              <a:schemeClr val="bg1"/>
            </a:solidFill>
          </a:endParaRPr>
        </a:p>
      </dgm:t>
    </dgm:pt>
    <dgm:pt modelId="{2D73180F-5C6B-4685-8284-1781F27832E5}" type="parTrans" cxnId="{5A2F5412-61AC-4F6A-B1F2-68D914827AFF}">
      <dgm:prSet/>
      <dgm:spPr/>
      <dgm:t>
        <a:bodyPr/>
        <a:lstStyle/>
        <a:p>
          <a:endParaRPr lang="en-US" sz="1400"/>
        </a:p>
      </dgm:t>
    </dgm:pt>
    <dgm:pt modelId="{1F4A7B31-2602-4ECE-BA99-488A45DCCF29}" type="sibTrans" cxnId="{5A2F5412-61AC-4F6A-B1F2-68D914827AFF}">
      <dgm:prSet/>
      <dgm:spPr/>
      <dgm:t>
        <a:bodyPr/>
        <a:lstStyle/>
        <a:p>
          <a:endParaRPr lang="en-US" sz="1400"/>
        </a:p>
      </dgm:t>
    </dgm:pt>
    <dgm:pt modelId="{1F453E7B-1FC5-45B5-9240-1DDDE1B06F7D}">
      <dgm:prSet phldrT="[Text]" custT="1"/>
      <dgm:spPr>
        <a:solidFill>
          <a:srgbClr val="2C5897">
            <a:alpha val="85000"/>
          </a:srgbClr>
        </a:solidFill>
      </dgm:spPr>
      <dgm:t>
        <a:bodyPr/>
        <a:lstStyle/>
        <a:p>
          <a:pPr algn="l"/>
          <a:r>
            <a:rPr lang="en-US" sz="1400" b="1" dirty="0" smtClean="0">
              <a:solidFill>
                <a:schemeClr val="bg1"/>
              </a:solidFill>
            </a:rPr>
            <a:t>ANALYSIS #1:  GUIDED FORMWORK TO SELF-CLIMBING</a:t>
          </a:r>
          <a:endParaRPr lang="en-US" sz="1400" b="1" dirty="0">
            <a:solidFill>
              <a:schemeClr val="tx1"/>
            </a:solidFill>
          </a:endParaRPr>
        </a:p>
      </dgm:t>
    </dgm:pt>
    <dgm:pt modelId="{C5B91E85-9686-48E9-A0ED-1C32084EE6C5}" type="parTrans" cxnId="{0072F1E2-4E40-4409-95E6-79614F23C80C}">
      <dgm:prSet/>
      <dgm:spPr/>
      <dgm:t>
        <a:bodyPr/>
        <a:lstStyle/>
        <a:p>
          <a:endParaRPr lang="en-US" sz="1400"/>
        </a:p>
      </dgm:t>
    </dgm:pt>
    <dgm:pt modelId="{B35250C3-0581-4B0A-A781-80BD72EE16D9}" type="sibTrans" cxnId="{0072F1E2-4E40-4409-95E6-79614F23C80C}">
      <dgm:prSet/>
      <dgm:spPr/>
      <dgm:t>
        <a:bodyPr/>
        <a:lstStyle/>
        <a:p>
          <a:endParaRPr lang="en-US" sz="1400"/>
        </a:p>
      </dgm:t>
    </dgm:pt>
    <dgm:pt modelId="{0EFFA680-BD25-449B-9965-41BB8777B5D6}">
      <dgm:prSet phldrT="[Text]" custT="1"/>
      <dgm:spPr>
        <a:solidFill>
          <a:srgbClr val="2C5897">
            <a:alpha val="85000"/>
          </a:srgbClr>
        </a:solidFill>
      </dgm:spPr>
      <dgm:t>
        <a:bodyPr/>
        <a:lstStyle/>
        <a:p>
          <a:pPr algn="l"/>
          <a:r>
            <a:rPr lang="en-US" sz="1400" b="1" dirty="0" smtClean="0">
              <a:solidFill>
                <a:schemeClr val="bg1"/>
              </a:solidFill>
            </a:rPr>
            <a:t>ANALYSIS #2: PHOTOVOLTAIC CURTAIN WALL</a:t>
          </a:r>
          <a:endParaRPr lang="en-US" sz="1400" b="1" dirty="0">
            <a:solidFill>
              <a:schemeClr val="bg1"/>
            </a:solidFill>
          </a:endParaRPr>
        </a:p>
      </dgm:t>
    </dgm:pt>
    <dgm:pt modelId="{E12A53F6-C023-4511-9393-AD9425477C5A}" type="parTrans" cxnId="{288DDD18-8916-407F-BAB7-6E92D8813C82}">
      <dgm:prSet/>
      <dgm:spPr/>
      <dgm:t>
        <a:bodyPr/>
        <a:lstStyle/>
        <a:p>
          <a:endParaRPr lang="en-US" sz="1400"/>
        </a:p>
      </dgm:t>
    </dgm:pt>
    <dgm:pt modelId="{3C546423-6899-4E3A-A53C-730BAD6E2A7B}" type="sibTrans" cxnId="{288DDD18-8916-407F-BAB7-6E92D8813C82}">
      <dgm:prSet/>
      <dgm:spPr/>
      <dgm:t>
        <a:bodyPr/>
        <a:lstStyle/>
        <a:p>
          <a:endParaRPr lang="en-US" sz="1400"/>
        </a:p>
      </dgm:t>
    </dgm:pt>
    <dgm:pt modelId="{CE84DEC4-3D98-4907-96D6-DAA356E2F5AB}">
      <dgm:prSet phldrT="[Text]" custT="1"/>
      <dgm:spPr>
        <a:solidFill>
          <a:schemeClr val="bg2">
            <a:lumMod val="85000"/>
            <a:lumOff val="15000"/>
            <a:alpha val="85000"/>
          </a:schemeClr>
        </a:solidFill>
      </dgm:spPr>
      <dgm:t>
        <a:bodyPr/>
        <a:lstStyle/>
        <a:p>
          <a:pPr algn="l"/>
          <a:r>
            <a:rPr lang="en-US" sz="1400" b="1" dirty="0" smtClean="0">
              <a:solidFill>
                <a:schemeClr val="tx1"/>
              </a:solidFill>
            </a:rPr>
            <a:t>ANALYSIS #3: SIPS</a:t>
          </a:r>
          <a:endParaRPr lang="en-US" sz="1400" b="1" dirty="0">
            <a:solidFill>
              <a:schemeClr val="tx1"/>
            </a:solidFill>
          </a:endParaRPr>
        </a:p>
      </dgm:t>
    </dgm:pt>
    <dgm:pt modelId="{DCEEF366-1D49-4B00-8F34-849F9B97CC47}" type="parTrans" cxnId="{488B8396-B415-42FF-B386-F59734D1C519}">
      <dgm:prSet/>
      <dgm:spPr/>
      <dgm:t>
        <a:bodyPr/>
        <a:lstStyle/>
        <a:p>
          <a:endParaRPr lang="en-US" sz="1400"/>
        </a:p>
      </dgm:t>
    </dgm:pt>
    <dgm:pt modelId="{519C4098-1F70-43E1-8A9D-3D6B4A0881DC}" type="sibTrans" cxnId="{488B8396-B415-42FF-B386-F59734D1C519}">
      <dgm:prSet/>
      <dgm:spPr/>
      <dgm:t>
        <a:bodyPr/>
        <a:lstStyle/>
        <a:p>
          <a:endParaRPr lang="en-US" sz="1400"/>
        </a:p>
      </dgm:t>
    </dgm:pt>
    <dgm:pt modelId="{2E46F48D-FA2C-4245-9B67-D23D21FB32D3}">
      <dgm:prSet phldrT="[Text]" custT="1"/>
      <dgm:spPr>
        <a:solidFill>
          <a:srgbClr val="2C5897">
            <a:alpha val="85000"/>
          </a:srgbClr>
        </a:solidFill>
      </dgm:spPr>
      <dgm:t>
        <a:bodyPr/>
        <a:lstStyle/>
        <a:p>
          <a:pPr algn="l"/>
          <a:r>
            <a:rPr lang="en-US" sz="1400" b="1" dirty="0" smtClean="0">
              <a:solidFill>
                <a:schemeClr val="bg1"/>
              </a:solidFill>
            </a:rPr>
            <a:t>CONCLUSIONS</a:t>
          </a:r>
          <a:endParaRPr lang="en-US" sz="1400" b="1" dirty="0">
            <a:solidFill>
              <a:schemeClr val="bg1"/>
            </a:solidFill>
          </a:endParaRPr>
        </a:p>
      </dgm:t>
    </dgm:pt>
    <dgm:pt modelId="{46A3CCBF-7E9C-4E5C-B53B-C046CCED3B8A}" type="parTrans" cxnId="{1491DEC7-1A15-4A47-9CAF-E1C11D3E9AD6}">
      <dgm:prSet/>
      <dgm:spPr/>
      <dgm:t>
        <a:bodyPr/>
        <a:lstStyle/>
        <a:p>
          <a:endParaRPr lang="en-US" sz="1400"/>
        </a:p>
      </dgm:t>
    </dgm:pt>
    <dgm:pt modelId="{AF16590D-5379-43DB-9378-66F9E6F8E3F5}" type="sibTrans" cxnId="{1491DEC7-1A15-4A47-9CAF-E1C11D3E9AD6}">
      <dgm:prSet/>
      <dgm:spPr/>
      <dgm:t>
        <a:bodyPr/>
        <a:lstStyle/>
        <a:p>
          <a:endParaRPr lang="en-US" sz="1400"/>
        </a:p>
      </dgm:t>
    </dgm:pt>
    <dgm:pt modelId="{7528B67A-121A-4AB6-B34E-2EAB2690700F}">
      <dgm:prSet phldrT="[Text]" custT="1"/>
      <dgm:spPr>
        <a:solidFill>
          <a:srgbClr val="2C5897">
            <a:alpha val="85000"/>
          </a:srgbClr>
        </a:solidFill>
      </dgm:spPr>
      <dgm:t>
        <a:bodyPr/>
        <a:lstStyle/>
        <a:p>
          <a:pPr algn="l"/>
          <a:r>
            <a:rPr lang="en-US" sz="1400" b="1" dirty="0" smtClean="0">
              <a:solidFill>
                <a:schemeClr val="bg1"/>
              </a:solidFill>
            </a:rPr>
            <a:t>ACKNOWLEGEMENTS</a:t>
          </a:r>
          <a:endParaRPr lang="en-US" sz="1400" b="1" dirty="0">
            <a:solidFill>
              <a:schemeClr val="bg1"/>
            </a:solidFill>
          </a:endParaRPr>
        </a:p>
      </dgm:t>
    </dgm:pt>
    <dgm:pt modelId="{2853ECAC-B458-42D1-AC4D-4DECF024196E}" type="parTrans" cxnId="{6D0A8831-ABDA-42E8-A865-48C92277E206}">
      <dgm:prSet/>
      <dgm:spPr/>
      <dgm:t>
        <a:bodyPr/>
        <a:lstStyle/>
        <a:p>
          <a:endParaRPr lang="en-US" sz="1400"/>
        </a:p>
      </dgm:t>
    </dgm:pt>
    <dgm:pt modelId="{7032635F-FD13-47A5-9A75-C75ADF4B0643}" type="sibTrans" cxnId="{6D0A8831-ABDA-42E8-A865-48C92277E206}">
      <dgm:prSet/>
      <dgm:spPr/>
      <dgm:t>
        <a:bodyPr/>
        <a:lstStyle/>
        <a:p>
          <a:endParaRPr lang="en-US" sz="1400"/>
        </a:p>
      </dgm:t>
    </dgm:pt>
    <dgm:pt modelId="{A7DF691B-3D9C-465A-BE8A-55622A47FA4D}">
      <dgm:prSet phldrT="[Text]" custT="1"/>
      <dgm:spPr>
        <a:solidFill>
          <a:schemeClr val="bg2">
            <a:lumMod val="85000"/>
            <a:lumOff val="15000"/>
            <a:alpha val="85000"/>
          </a:schemeClr>
        </a:solidFill>
      </dgm:spPr>
      <dgm:t>
        <a:bodyPr/>
        <a:lstStyle/>
        <a:p>
          <a:pPr algn="l"/>
          <a:r>
            <a:rPr lang="en-US" sz="1400" b="1" dirty="0" smtClean="0">
              <a:solidFill>
                <a:schemeClr val="tx1"/>
              </a:solidFill>
              <a:effectLst/>
            </a:rPr>
            <a:t>SIPS SCHEDULES </a:t>
          </a:r>
          <a:endParaRPr lang="en-US" sz="1400" b="1" dirty="0">
            <a:solidFill>
              <a:schemeClr val="tx1"/>
            </a:solidFill>
            <a:effectLst/>
          </a:endParaRPr>
        </a:p>
      </dgm:t>
    </dgm:pt>
    <dgm:pt modelId="{C19CAC72-0481-43D9-AAF6-74ECDBF3F566}" type="parTrans" cxnId="{E29CEE82-4A45-4EA5-8CE5-25C31FCF1023}">
      <dgm:prSet/>
      <dgm:spPr/>
      <dgm:t>
        <a:bodyPr/>
        <a:lstStyle/>
        <a:p>
          <a:endParaRPr lang="en-US" sz="1400"/>
        </a:p>
      </dgm:t>
    </dgm:pt>
    <dgm:pt modelId="{6454546C-F632-4E68-8680-13EFA0560BA9}" type="sibTrans" cxnId="{E29CEE82-4A45-4EA5-8CE5-25C31FCF1023}">
      <dgm:prSet/>
      <dgm:spPr/>
      <dgm:t>
        <a:bodyPr/>
        <a:lstStyle/>
        <a:p>
          <a:endParaRPr lang="en-US" sz="1400"/>
        </a:p>
      </dgm:t>
    </dgm:pt>
    <dgm:pt modelId="{89479BE1-631A-4E7A-8407-9B044F8CFB1B}" type="pres">
      <dgm:prSet presAssocID="{AA494772-51F8-41FA-A629-1D0EACE3D47A}" presName="linearFlow" presStyleCnt="0">
        <dgm:presLayoutVars>
          <dgm:dir/>
          <dgm:resizeHandles val="exact"/>
        </dgm:presLayoutVars>
      </dgm:prSet>
      <dgm:spPr/>
    </dgm:pt>
    <dgm:pt modelId="{81E3CC3D-59E1-4182-BEF5-C0A7C8C7AD49}" type="pres">
      <dgm:prSet presAssocID="{0CB84A83-FD7C-42B9-9BD4-E2797D5E6D32}" presName="composite" presStyleCnt="0"/>
      <dgm:spPr/>
    </dgm:pt>
    <dgm:pt modelId="{0FF346C6-8CE5-44DF-AD57-8D51F65DE273}" type="pres">
      <dgm:prSet presAssocID="{0CB84A83-FD7C-42B9-9BD4-E2797D5E6D32}" presName="imgShp" presStyleLbl="fgImgPlace1" presStyleIdx="0" presStyleCnt="8"/>
      <dgm:spPr>
        <a:blipFill rotWithShape="1">
          <a:blip xmlns:r="http://schemas.openxmlformats.org/officeDocument/2006/relationships" r:embed="rId1"/>
          <a:stretch>
            <a:fillRect/>
          </a:stretch>
        </a:blipFill>
      </dgm:spPr>
    </dgm:pt>
    <dgm:pt modelId="{FB575F92-F8B8-4427-98FB-FF958EE63141}" type="pres">
      <dgm:prSet presAssocID="{0CB84A83-FD7C-42B9-9BD4-E2797D5E6D32}" presName="txShp" presStyleLbl="node1" presStyleIdx="0" presStyleCnt="8">
        <dgm:presLayoutVars>
          <dgm:bulletEnabled val="1"/>
        </dgm:presLayoutVars>
      </dgm:prSet>
      <dgm:spPr/>
      <dgm:t>
        <a:bodyPr/>
        <a:lstStyle/>
        <a:p>
          <a:endParaRPr lang="en-US"/>
        </a:p>
      </dgm:t>
    </dgm:pt>
    <dgm:pt modelId="{176DBA4F-1481-4BC7-90B3-B3B218503AA8}" type="pres">
      <dgm:prSet presAssocID="{B9C960FC-CCFB-4E12-8600-1F20AE7F4C45}" presName="spacing" presStyleCnt="0"/>
      <dgm:spPr/>
    </dgm:pt>
    <dgm:pt modelId="{5C9298E8-1B07-41D7-B1B7-2B0C00EDF3E5}" type="pres">
      <dgm:prSet presAssocID="{95062CF5-D494-4799-8DE7-A60C3BFBEAE8}" presName="composite" presStyleCnt="0"/>
      <dgm:spPr/>
    </dgm:pt>
    <dgm:pt modelId="{EDD98A75-BB57-4A13-9565-3757E2449B2B}" type="pres">
      <dgm:prSet presAssocID="{95062CF5-D494-4799-8DE7-A60C3BFBEAE8}" presName="imgShp" presStyleLbl="fgImgPlace1" presStyleIdx="1" presStyleCnt="8" custLinFactNeighborX="3747"/>
      <dgm:spPr>
        <a:blipFill rotWithShape="1">
          <a:blip xmlns:r="http://schemas.openxmlformats.org/officeDocument/2006/relationships" r:embed="rId2"/>
          <a:stretch>
            <a:fillRect/>
          </a:stretch>
        </a:blipFill>
      </dgm:spPr>
    </dgm:pt>
    <dgm:pt modelId="{7DB00E70-CADC-4A84-91F8-3C6525887A7A}" type="pres">
      <dgm:prSet presAssocID="{95062CF5-D494-4799-8DE7-A60C3BFBEAE8}" presName="txShp" presStyleLbl="node1" presStyleIdx="1" presStyleCnt="8" custLinFactNeighborX="-55">
        <dgm:presLayoutVars>
          <dgm:bulletEnabled val="1"/>
        </dgm:presLayoutVars>
      </dgm:prSet>
      <dgm:spPr/>
      <dgm:t>
        <a:bodyPr/>
        <a:lstStyle/>
        <a:p>
          <a:endParaRPr lang="en-US"/>
        </a:p>
      </dgm:t>
    </dgm:pt>
    <dgm:pt modelId="{D512CD32-60DB-49CA-AF57-B62D2036D288}" type="pres">
      <dgm:prSet presAssocID="{1F4A7B31-2602-4ECE-BA99-488A45DCCF29}" presName="spacing" presStyleCnt="0"/>
      <dgm:spPr/>
    </dgm:pt>
    <dgm:pt modelId="{9DE22313-A473-4755-BF0C-D48303A663F2}" type="pres">
      <dgm:prSet presAssocID="{1F453E7B-1FC5-45B5-9240-1DDDE1B06F7D}" presName="composite" presStyleCnt="0"/>
      <dgm:spPr/>
    </dgm:pt>
    <dgm:pt modelId="{490F44A3-3D4B-4ACB-9DFE-AF450E816369}" type="pres">
      <dgm:prSet presAssocID="{1F453E7B-1FC5-45B5-9240-1DDDE1B06F7D}" presName="imgShp" presStyleLbl="fgImgPlace1" presStyleIdx="2" presStyleCnt="8"/>
      <dgm:spPr>
        <a:blipFill rotWithShape="1">
          <a:blip xmlns:r="http://schemas.openxmlformats.org/officeDocument/2006/relationships" r:embed="rId3"/>
          <a:stretch>
            <a:fillRect/>
          </a:stretch>
        </a:blipFill>
      </dgm:spPr>
    </dgm:pt>
    <dgm:pt modelId="{C5A34865-A4AC-46BA-97CB-D54A89D25368}" type="pres">
      <dgm:prSet presAssocID="{1F453E7B-1FC5-45B5-9240-1DDDE1B06F7D}" presName="txShp" presStyleLbl="node1" presStyleIdx="2" presStyleCnt="8">
        <dgm:presLayoutVars>
          <dgm:bulletEnabled val="1"/>
        </dgm:presLayoutVars>
      </dgm:prSet>
      <dgm:spPr/>
      <dgm:t>
        <a:bodyPr/>
        <a:lstStyle/>
        <a:p>
          <a:endParaRPr lang="en-US"/>
        </a:p>
      </dgm:t>
    </dgm:pt>
    <dgm:pt modelId="{F841D8B0-6513-4C6A-A12C-4A4649B80FD0}" type="pres">
      <dgm:prSet presAssocID="{B35250C3-0581-4B0A-A781-80BD72EE16D9}" presName="spacing" presStyleCnt="0"/>
      <dgm:spPr/>
    </dgm:pt>
    <dgm:pt modelId="{797C1E4B-5C7A-461F-8CF3-E33F8F988364}" type="pres">
      <dgm:prSet presAssocID="{0EFFA680-BD25-449B-9965-41BB8777B5D6}" presName="composite" presStyleCnt="0"/>
      <dgm:spPr/>
    </dgm:pt>
    <dgm:pt modelId="{35E28BDC-C5C1-4575-8828-4450CDB8A803}" type="pres">
      <dgm:prSet presAssocID="{0EFFA680-BD25-449B-9965-41BB8777B5D6}" presName="imgShp" presStyleLbl="fgImgPlace1" presStyleIdx="3" presStyleCnt="8"/>
      <dgm:spPr>
        <a:blipFill rotWithShape="1">
          <a:blip xmlns:r="http://schemas.openxmlformats.org/officeDocument/2006/relationships" r:embed="rId4"/>
          <a:stretch>
            <a:fillRect/>
          </a:stretch>
        </a:blipFill>
      </dgm:spPr>
    </dgm:pt>
    <dgm:pt modelId="{CAE0A20F-01F0-4F31-8B7B-0E2761B6BBA5}" type="pres">
      <dgm:prSet presAssocID="{0EFFA680-BD25-449B-9965-41BB8777B5D6}" presName="txShp" presStyleLbl="node1" presStyleIdx="3" presStyleCnt="8">
        <dgm:presLayoutVars>
          <dgm:bulletEnabled val="1"/>
        </dgm:presLayoutVars>
      </dgm:prSet>
      <dgm:spPr/>
      <dgm:t>
        <a:bodyPr/>
        <a:lstStyle/>
        <a:p>
          <a:endParaRPr lang="en-US"/>
        </a:p>
      </dgm:t>
    </dgm:pt>
    <dgm:pt modelId="{02F75684-8A56-4A2B-A0AB-5649B18B0196}" type="pres">
      <dgm:prSet presAssocID="{3C546423-6899-4E3A-A53C-730BAD6E2A7B}" presName="spacing" presStyleCnt="0"/>
      <dgm:spPr/>
    </dgm:pt>
    <dgm:pt modelId="{47F7B467-CF20-4D1F-A989-613DFA71CC13}" type="pres">
      <dgm:prSet presAssocID="{CE84DEC4-3D98-4907-96D6-DAA356E2F5AB}" presName="composite" presStyleCnt="0"/>
      <dgm:spPr/>
    </dgm:pt>
    <dgm:pt modelId="{7E6D4F60-9FBF-4657-AC03-6899FA79FF46}" type="pres">
      <dgm:prSet presAssocID="{CE84DEC4-3D98-4907-96D6-DAA356E2F5AB}" presName="imgShp" presStyleLbl="fgImgPlace1" presStyleIdx="4" presStyleCnt="8"/>
      <dgm:spPr>
        <a:blipFill rotWithShape="1">
          <a:blip xmlns:r="http://schemas.openxmlformats.org/officeDocument/2006/relationships" r:embed="rId5"/>
          <a:stretch>
            <a:fillRect/>
          </a:stretch>
        </a:blipFill>
      </dgm:spPr>
    </dgm:pt>
    <dgm:pt modelId="{028D8863-9101-46BE-9200-DB39903C8097}" type="pres">
      <dgm:prSet presAssocID="{CE84DEC4-3D98-4907-96D6-DAA356E2F5AB}" presName="txShp" presStyleLbl="node1" presStyleIdx="4" presStyleCnt="8">
        <dgm:presLayoutVars>
          <dgm:bulletEnabled val="1"/>
        </dgm:presLayoutVars>
      </dgm:prSet>
      <dgm:spPr/>
      <dgm:t>
        <a:bodyPr/>
        <a:lstStyle/>
        <a:p>
          <a:endParaRPr lang="en-US"/>
        </a:p>
      </dgm:t>
    </dgm:pt>
    <dgm:pt modelId="{B74DA89E-0C06-4FF5-AD7B-331227FC6306}" type="pres">
      <dgm:prSet presAssocID="{519C4098-1F70-43E1-8A9D-3D6B4A0881DC}" presName="spacing" presStyleCnt="0"/>
      <dgm:spPr/>
    </dgm:pt>
    <dgm:pt modelId="{30D10974-B4CA-4F12-A21C-26AE02AC4E3C}" type="pres">
      <dgm:prSet presAssocID="{A7DF691B-3D9C-465A-BE8A-55622A47FA4D}" presName="composite" presStyleCnt="0"/>
      <dgm:spPr/>
    </dgm:pt>
    <dgm:pt modelId="{6EB2B1D2-8E73-40CE-A880-25CB6D2A5A2F}" type="pres">
      <dgm:prSet presAssocID="{A7DF691B-3D9C-465A-BE8A-55622A47FA4D}" presName="imgShp" presStyleLbl="fgImgPlace1" presStyleIdx="5" presStyleCnt="8" custLinFactNeighborX="87224"/>
      <dgm:spPr>
        <a:noFill/>
      </dgm:spPr>
    </dgm:pt>
    <dgm:pt modelId="{E0D2C17D-FD9A-44E0-963C-CC911FFD47F7}" type="pres">
      <dgm:prSet presAssocID="{A7DF691B-3D9C-465A-BE8A-55622A47FA4D}" presName="txShp" presStyleLbl="node1" presStyleIdx="5" presStyleCnt="8" custLinFactNeighborX="12726" custLinFactNeighborY="141">
        <dgm:presLayoutVars>
          <dgm:bulletEnabled val="1"/>
        </dgm:presLayoutVars>
      </dgm:prSet>
      <dgm:spPr/>
      <dgm:t>
        <a:bodyPr/>
        <a:lstStyle/>
        <a:p>
          <a:endParaRPr lang="en-US"/>
        </a:p>
      </dgm:t>
    </dgm:pt>
    <dgm:pt modelId="{F1218634-94A7-4142-9418-885AEDBF8074}" type="pres">
      <dgm:prSet presAssocID="{6454546C-F632-4E68-8680-13EFA0560BA9}" presName="spacing" presStyleCnt="0"/>
      <dgm:spPr/>
    </dgm:pt>
    <dgm:pt modelId="{40FA6DB5-118D-4CCF-939E-25B0156C80AD}" type="pres">
      <dgm:prSet presAssocID="{2E46F48D-FA2C-4245-9B67-D23D21FB32D3}" presName="composite" presStyleCnt="0"/>
      <dgm:spPr/>
    </dgm:pt>
    <dgm:pt modelId="{9DBA9961-2298-45FE-B082-C7424AA54604}" type="pres">
      <dgm:prSet presAssocID="{2E46F48D-FA2C-4245-9B67-D23D21FB32D3}" presName="imgShp" presStyleLbl="fgImgPlace1" presStyleIdx="6" presStyleCnt="8"/>
      <dgm:spPr>
        <a:blipFill rotWithShape="1">
          <a:blip xmlns:r="http://schemas.openxmlformats.org/officeDocument/2006/relationships" r:embed="rId6"/>
          <a:stretch>
            <a:fillRect/>
          </a:stretch>
        </a:blipFill>
      </dgm:spPr>
    </dgm:pt>
    <dgm:pt modelId="{5BD11423-4548-4BF9-B519-555B8BEE3869}" type="pres">
      <dgm:prSet presAssocID="{2E46F48D-FA2C-4245-9B67-D23D21FB32D3}" presName="txShp" presStyleLbl="node1" presStyleIdx="6" presStyleCnt="8">
        <dgm:presLayoutVars>
          <dgm:bulletEnabled val="1"/>
        </dgm:presLayoutVars>
      </dgm:prSet>
      <dgm:spPr/>
      <dgm:t>
        <a:bodyPr/>
        <a:lstStyle/>
        <a:p>
          <a:endParaRPr lang="en-US"/>
        </a:p>
      </dgm:t>
    </dgm:pt>
    <dgm:pt modelId="{0D82C1EB-9BFC-4091-A756-B2BF9FC8A758}" type="pres">
      <dgm:prSet presAssocID="{AF16590D-5379-43DB-9378-66F9E6F8E3F5}" presName="spacing" presStyleCnt="0"/>
      <dgm:spPr/>
    </dgm:pt>
    <dgm:pt modelId="{7BB54F4E-1290-4715-B6A5-DF8BBEF40126}" type="pres">
      <dgm:prSet presAssocID="{7528B67A-121A-4AB6-B34E-2EAB2690700F}" presName="composite" presStyleCnt="0"/>
      <dgm:spPr/>
    </dgm:pt>
    <dgm:pt modelId="{9A16698E-8927-4B89-AC7F-0C74980FF920}" type="pres">
      <dgm:prSet presAssocID="{7528B67A-121A-4AB6-B34E-2EAB2690700F}" presName="imgShp" presStyleLbl="fgImgPlace1" presStyleIdx="7" presStyleCnt="8"/>
      <dgm:spPr>
        <a:blipFill rotWithShape="1">
          <a:blip xmlns:r="http://schemas.openxmlformats.org/officeDocument/2006/relationships" r:embed="rId7"/>
          <a:stretch>
            <a:fillRect/>
          </a:stretch>
        </a:blipFill>
      </dgm:spPr>
    </dgm:pt>
    <dgm:pt modelId="{EF66276B-9CAD-41BE-8196-81421F220AD3}" type="pres">
      <dgm:prSet presAssocID="{7528B67A-121A-4AB6-B34E-2EAB2690700F}" presName="txShp" presStyleLbl="node1" presStyleIdx="7" presStyleCnt="8">
        <dgm:presLayoutVars>
          <dgm:bulletEnabled val="1"/>
        </dgm:presLayoutVars>
      </dgm:prSet>
      <dgm:spPr/>
      <dgm:t>
        <a:bodyPr/>
        <a:lstStyle/>
        <a:p>
          <a:endParaRPr lang="en-US"/>
        </a:p>
      </dgm:t>
    </dgm:pt>
  </dgm:ptLst>
  <dgm:cxnLst>
    <dgm:cxn modelId="{9510EA90-5663-44A7-932E-6872EA55E4EB}" type="presOf" srcId="{1F453E7B-1FC5-45B5-9240-1DDDE1B06F7D}" destId="{C5A34865-A4AC-46BA-97CB-D54A89D25368}" srcOrd="0" destOrd="0" presId="urn:microsoft.com/office/officeart/2005/8/layout/vList3"/>
    <dgm:cxn modelId="{488B8396-B415-42FF-B386-F59734D1C519}" srcId="{AA494772-51F8-41FA-A629-1D0EACE3D47A}" destId="{CE84DEC4-3D98-4907-96D6-DAA356E2F5AB}" srcOrd="4" destOrd="0" parTransId="{DCEEF366-1D49-4B00-8F34-849F9B97CC47}" sibTransId="{519C4098-1F70-43E1-8A9D-3D6B4A0881DC}"/>
    <dgm:cxn modelId="{E29CEE82-4A45-4EA5-8CE5-25C31FCF1023}" srcId="{AA494772-51F8-41FA-A629-1D0EACE3D47A}" destId="{A7DF691B-3D9C-465A-BE8A-55622A47FA4D}" srcOrd="5" destOrd="0" parTransId="{C19CAC72-0481-43D9-AAF6-74ECDBF3F566}" sibTransId="{6454546C-F632-4E68-8680-13EFA0560BA9}"/>
    <dgm:cxn modelId="{B9F27310-8C72-4A25-8EB4-A2D8CB706E8D}" type="presOf" srcId="{7528B67A-121A-4AB6-B34E-2EAB2690700F}" destId="{EF66276B-9CAD-41BE-8196-81421F220AD3}" srcOrd="0" destOrd="0" presId="urn:microsoft.com/office/officeart/2005/8/layout/vList3"/>
    <dgm:cxn modelId="{4ACD1BC5-9822-4AE6-AD2B-8B1CFEFDC737}" type="presOf" srcId="{95062CF5-D494-4799-8DE7-A60C3BFBEAE8}" destId="{7DB00E70-CADC-4A84-91F8-3C6525887A7A}" srcOrd="0" destOrd="0" presId="urn:microsoft.com/office/officeart/2005/8/layout/vList3"/>
    <dgm:cxn modelId="{EFC4671D-F2BA-446E-AAE6-D2E35DA4ECC3}" type="presOf" srcId="{A7DF691B-3D9C-465A-BE8A-55622A47FA4D}" destId="{E0D2C17D-FD9A-44E0-963C-CC911FFD47F7}" srcOrd="0" destOrd="0" presId="urn:microsoft.com/office/officeart/2005/8/layout/vList3"/>
    <dgm:cxn modelId="{CA0588CA-D4DF-428B-B7ED-C045C11F20A5}" type="presOf" srcId="{2E46F48D-FA2C-4245-9B67-D23D21FB32D3}" destId="{5BD11423-4548-4BF9-B519-555B8BEE3869}" srcOrd="0" destOrd="0" presId="urn:microsoft.com/office/officeart/2005/8/layout/vList3"/>
    <dgm:cxn modelId="{42AAA25D-7550-4851-A56A-0D3A95AC3F49}" type="presOf" srcId="{AA494772-51F8-41FA-A629-1D0EACE3D47A}" destId="{89479BE1-631A-4E7A-8407-9B044F8CFB1B}" srcOrd="0" destOrd="0" presId="urn:microsoft.com/office/officeart/2005/8/layout/vList3"/>
    <dgm:cxn modelId="{6D0A8831-ABDA-42E8-A865-48C92277E206}" srcId="{AA494772-51F8-41FA-A629-1D0EACE3D47A}" destId="{7528B67A-121A-4AB6-B34E-2EAB2690700F}" srcOrd="7" destOrd="0" parTransId="{2853ECAC-B458-42D1-AC4D-4DECF024196E}" sibTransId="{7032635F-FD13-47A5-9A75-C75ADF4B0643}"/>
    <dgm:cxn modelId="{5A2F5412-61AC-4F6A-B1F2-68D914827AFF}" srcId="{AA494772-51F8-41FA-A629-1D0EACE3D47A}" destId="{95062CF5-D494-4799-8DE7-A60C3BFBEAE8}" srcOrd="1" destOrd="0" parTransId="{2D73180F-5C6B-4685-8284-1781F27832E5}" sibTransId="{1F4A7B31-2602-4ECE-BA99-488A45DCCF29}"/>
    <dgm:cxn modelId="{A6201D0C-AA56-4E39-9B53-965A04E0CC1D}" srcId="{AA494772-51F8-41FA-A629-1D0EACE3D47A}" destId="{0CB84A83-FD7C-42B9-9BD4-E2797D5E6D32}" srcOrd="0" destOrd="0" parTransId="{8DC30B41-E751-4F08-90C8-1677E061E723}" sibTransId="{B9C960FC-CCFB-4E12-8600-1F20AE7F4C45}"/>
    <dgm:cxn modelId="{1491DEC7-1A15-4A47-9CAF-E1C11D3E9AD6}" srcId="{AA494772-51F8-41FA-A629-1D0EACE3D47A}" destId="{2E46F48D-FA2C-4245-9B67-D23D21FB32D3}" srcOrd="6" destOrd="0" parTransId="{46A3CCBF-7E9C-4E5C-B53B-C046CCED3B8A}" sibTransId="{AF16590D-5379-43DB-9378-66F9E6F8E3F5}"/>
    <dgm:cxn modelId="{288DDD18-8916-407F-BAB7-6E92D8813C82}" srcId="{AA494772-51F8-41FA-A629-1D0EACE3D47A}" destId="{0EFFA680-BD25-449B-9965-41BB8777B5D6}" srcOrd="3" destOrd="0" parTransId="{E12A53F6-C023-4511-9393-AD9425477C5A}" sibTransId="{3C546423-6899-4E3A-A53C-730BAD6E2A7B}"/>
    <dgm:cxn modelId="{E9695A74-A88D-4809-8944-D79118605003}" type="presOf" srcId="{0CB84A83-FD7C-42B9-9BD4-E2797D5E6D32}" destId="{FB575F92-F8B8-4427-98FB-FF958EE63141}" srcOrd="0" destOrd="0" presId="urn:microsoft.com/office/officeart/2005/8/layout/vList3"/>
    <dgm:cxn modelId="{547FD11A-8728-430B-8200-7A7A56DA742E}" type="presOf" srcId="{0EFFA680-BD25-449B-9965-41BB8777B5D6}" destId="{CAE0A20F-01F0-4F31-8B7B-0E2761B6BBA5}" srcOrd="0" destOrd="0" presId="urn:microsoft.com/office/officeart/2005/8/layout/vList3"/>
    <dgm:cxn modelId="{5B16AD86-1422-432A-809D-E06E78A0CB9B}" type="presOf" srcId="{CE84DEC4-3D98-4907-96D6-DAA356E2F5AB}" destId="{028D8863-9101-46BE-9200-DB39903C8097}" srcOrd="0" destOrd="0" presId="urn:microsoft.com/office/officeart/2005/8/layout/vList3"/>
    <dgm:cxn modelId="{0072F1E2-4E40-4409-95E6-79614F23C80C}" srcId="{AA494772-51F8-41FA-A629-1D0EACE3D47A}" destId="{1F453E7B-1FC5-45B5-9240-1DDDE1B06F7D}" srcOrd="2" destOrd="0" parTransId="{C5B91E85-9686-48E9-A0ED-1C32084EE6C5}" sibTransId="{B35250C3-0581-4B0A-A781-80BD72EE16D9}"/>
    <dgm:cxn modelId="{77764094-0DEA-42C4-A9DD-CAEC2AE69B91}" type="presParOf" srcId="{89479BE1-631A-4E7A-8407-9B044F8CFB1B}" destId="{81E3CC3D-59E1-4182-BEF5-C0A7C8C7AD49}" srcOrd="0" destOrd="0" presId="urn:microsoft.com/office/officeart/2005/8/layout/vList3"/>
    <dgm:cxn modelId="{34600C8E-684C-483C-812D-8811B4281BF6}" type="presParOf" srcId="{81E3CC3D-59E1-4182-BEF5-C0A7C8C7AD49}" destId="{0FF346C6-8CE5-44DF-AD57-8D51F65DE273}" srcOrd="0" destOrd="0" presId="urn:microsoft.com/office/officeart/2005/8/layout/vList3"/>
    <dgm:cxn modelId="{FCD4BF1B-C9D2-4917-9701-77C82F8A0BA1}" type="presParOf" srcId="{81E3CC3D-59E1-4182-BEF5-C0A7C8C7AD49}" destId="{FB575F92-F8B8-4427-98FB-FF958EE63141}" srcOrd="1" destOrd="0" presId="urn:microsoft.com/office/officeart/2005/8/layout/vList3"/>
    <dgm:cxn modelId="{9B1BE8AC-A709-4D26-B42F-34705777F74C}" type="presParOf" srcId="{89479BE1-631A-4E7A-8407-9B044F8CFB1B}" destId="{176DBA4F-1481-4BC7-90B3-B3B218503AA8}" srcOrd="1" destOrd="0" presId="urn:microsoft.com/office/officeart/2005/8/layout/vList3"/>
    <dgm:cxn modelId="{B67E16D2-E8B0-46B9-BFA1-7791435123EC}" type="presParOf" srcId="{89479BE1-631A-4E7A-8407-9B044F8CFB1B}" destId="{5C9298E8-1B07-41D7-B1B7-2B0C00EDF3E5}" srcOrd="2" destOrd="0" presId="urn:microsoft.com/office/officeart/2005/8/layout/vList3"/>
    <dgm:cxn modelId="{CC5254F3-8DA0-4A64-8088-AD9815DA01A2}" type="presParOf" srcId="{5C9298E8-1B07-41D7-B1B7-2B0C00EDF3E5}" destId="{EDD98A75-BB57-4A13-9565-3757E2449B2B}" srcOrd="0" destOrd="0" presId="urn:microsoft.com/office/officeart/2005/8/layout/vList3"/>
    <dgm:cxn modelId="{3A00A7D4-D50F-4F86-B570-5FE328436633}" type="presParOf" srcId="{5C9298E8-1B07-41D7-B1B7-2B0C00EDF3E5}" destId="{7DB00E70-CADC-4A84-91F8-3C6525887A7A}" srcOrd="1" destOrd="0" presId="urn:microsoft.com/office/officeart/2005/8/layout/vList3"/>
    <dgm:cxn modelId="{C5AEBE77-DE66-4FA0-A5B6-329F287C3157}" type="presParOf" srcId="{89479BE1-631A-4E7A-8407-9B044F8CFB1B}" destId="{D512CD32-60DB-49CA-AF57-B62D2036D288}" srcOrd="3" destOrd="0" presId="urn:microsoft.com/office/officeart/2005/8/layout/vList3"/>
    <dgm:cxn modelId="{33822672-EABF-4E47-BD3D-0E4EE667D010}" type="presParOf" srcId="{89479BE1-631A-4E7A-8407-9B044F8CFB1B}" destId="{9DE22313-A473-4755-BF0C-D48303A663F2}" srcOrd="4" destOrd="0" presId="urn:microsoft.com/office/officeart/2005/8/layout/vList3"/>
    <dgm:cxn modelId="{AD282B64-FB4D-43DD-9D71-27883D16573E}" type="presParOf" srcId="{9DE22313-A473-4755-BF0C-D48303A663F2}" destId="{490F44A3-3D4B-4ACB-9DFE-AF450E816369}" srcOrd="0" destOrd="0" presId="urn:microsoft.com/office/officeart/2005/8/layout/vList3"/>
    <dgm:cxn modelId="{27CE9CE2-4FB1-4C96-9BA2-F9416D0D2402}" type="presParOf" srcId="{9DE22313-A473-4755-BF0C-D48303A663F2}" destId="{C5A34865-A4AC-46BA-97CB-D54A89D25368}" srcOrd="1" destOrd="0" presId="urn:microsoft.com/office/officeart/2005/8/layout/vList3"/>
    <dgm:cxn modelId="{ED5B4E32-7EBD-4867-96BF-E3684B06F2EA}" type="presParOf" srcId="{89479BE1-631A-4E7A-8407-9B044F8CFB1B}" destId="{F841D8B0-6513-4C6A-A12C-4A4649B80FD0}" srcOrd="5" destOrd="0" presId="urn:microsoft.com/office/officeart/2005/8/layout/vList3"/>
    <dgm:cxn modelId="{99BC39DA-4478-4E3C-A24E-3F5F90A4F7ED}" type="presParOf" srcId="{89479BE1-631A-4E7A-8407-9B044F8CFB1B}" destId="{797C1E4B-5C7A-461F-8CF3-E33F8F988364}" srcOrd="6" destOrd="0" presId="urn:microsoft.com/office/officeart/2005/8/layout/vList3"/>
    <dgm:cxn modelId="{8AAB629B-4EEC-4D37-AA67-67F2983EE1EF}" type="presParOf" srcId="{797C1E4B-5C7A-461F-8CF3-E33F8F988364}" destId="{35E28BDC-C5C1-4575-8828-4450CDB8A803}" srcOrd="0" destOrd="0" presId="urn:microsoft.com/office/officeart/2005/8/layout/vList3"/>
    <dgm:cxn modelId="{0DCB6BED-75EA-4AAB-8D6B-07C59079779C}" type="presParOf" srcId="{797C1E4B-5C7A-461F-8CF3-E33F8F988364}" destId="{CAE0A20F-01F0-4F31-8B7B-0E2761B6BBA5}" srcOrd="1" destOrd="0" presId="urn:microsoft.com/office/officeart/2005/8/layout/vList3"/>
    <dgm:cxn modelId="{6D8B6103-7CA1-4E3B-BFE8-1F9F218522E2}" type="presParOf" srcId="{89479BE1-631A-4E7A-8407-9B044F8CFB1B}" destId="{02F75684-8A56-4A2B-A0AB-5649B18B0196}" srcOrd="7" destOrd="0" presId="urn:microsoft.com/office/officeart/2005/8/layout/vList3"/>
    <dgm:cxn modelId="{2D53390B-5DAE-4B33-8617-6464B2950FC0}" type="presParOf" srcId="{89479BE1-631A-4E7A-8407-9B044F8CFB1B}" destId="{47F7B467-CF20-4D1F-A989-613DFA71CC13}" srcOrd="8" destOrd="0" presId="urn:microsoft.com/office/officeart/2005/8/layout/vList3"/>
    <dgm:cxn modelId="{5746F0D7-CC0D-4146-95C9-B43C9ED86F5F}" type="presParOf" srcId="{47F7B467-CF20-4D1F-A989-613DFA71CC13}" destId="{7E6D4F60-9FBF-4657-AC03-6899FA79FF46}" srcOrd="0" destOrd="0" presId="urn:microsoft.com/office/officeart/2005/8/layout/vList3"/>
    <dgm:cxn modelId="{4D4F52C0-C596-4834-BB1A-96FAC185247A}" type="presParOf" srcId="{47F7B467-CF20-4D1F-A989-613DFA71CC13}" destId="{028D8863-9101-46BE-9200-DB39903C8097}" srcOrd="1" destOrd="0" presId="urn:microsoft.com/office/officeart/2005/8/layout/vList3"/>
    <dgm:cxn modelId="{CAEB6CAC-021D-450D-A395-011E2FA64BDD}" type="presParOf" srcId="{89479BE1-631A-4E7A-8407-9B044F8CFB1B}" destId="{B74DA89E-0C06-4FF5-AD7B-331227FC6306}" srcOrd="9" destOrd="0" presId="urn:microsoft.com/office/officeart/2005/8/layout/vList3"/>
    <dgm:cxn modelId="{51304651-8D79-4B87-9A15-FCA35409FA5E}" type="presParOf" srcId="{89479BE1-631A-4E7A-8407-9B044F8CFB1B}" destId="{30D10974-B4CA-4F12-A21C-26AE02AC4E3C}" srcOrd="10" destOrd="0" presId="urn:microsoft.com/office/officeart/2005/8/layout/vList3"/>
    <dgm:cxn modelId="{C04CF87E-F5DC-48B0-9C9F-105F5B39E75B}" type="presParOf" srcId="{30D10974-B4CA-4F12-A21C-26AE02AC4E3C}" destId="{6EB2B1D2-8E73-40CE-A880-25CB6D2A5A2F}" srcOrd="0" destOrd="0" presId="urn:microsoft.com/office/officeart/2005/8/layout/vList3"/>
    <dgm:cxn modelId="{2450C2A8-1977-416C-9557-2987EDD8BBBB}" type="presParOf" srcId="{30D10974-B4CA-4F12-A21C-26AE02AC4E3C}" destId="{E0D2C17D-FD9A-44E0-963C-CC911FFD47F7}" srcOrd="1" destOrd="0" presId="urn:microsoft.com/office/officeart/2005/8/layout/vList3"/>
    <dgm:cxn modelId="{A21D4C04-26C5-4777-A3A0-E8C6D2A462D0}" type="presParOf" srcId="{89479BE1-631A-4E7A-8407-9B044F8CFB1B}" destId="{F1218634-94A7-4142-9418-885AEDBF8074}" srcOrd="11" destOrd="0" presId="urn:microsoft.com/office/officeart/2005/8/layout/vList3"/>
    <dgm:cxn modelId="{0EDF448D-F7B1-4956-9207-24A60E13B0AA}" type="presParOf" srcId="{89479BE1-631A-4E7A-8407-9B044F8CFB1B}" destId="{40FA6DB5-118D-4CCF-939E-25B0156C80AD}" srcOrd="12" destOrd="0" presId="urn:microsoft.com/office/officeart/2005/8/layout/vList3"/>
    <dgm:cxn modelId="{B4DEF103-9DFD-4D5C-AE10-694C49FBF471}" type="presParOf" srcId="{40FA6DB5-118D-4CCF-939E-25B0156C80AD}" destId="{9DBA9961-2298-45FE-B082-C7424AA54604}" srcOrd="0" destOrd="0" presId="urn:microsoft.com/office/officeart/2005/8/layout/vList3"/>
    <dgm:cxn modelId="{DDAF4282-F2D7-46BC-BC00-D02615D1DEC8}" type="presParOf" srcId="{40FA6DB5-118D-4CCF-939E-25B0156C80AD}" destId="{5BD11423-4548-4BF9-B519-555B8BEE3869}" srcOrd="1" destOrd="0" presId="urn:microsoft.com/office/officeart/2005/8/layout/vList3"/>
    <dgm:cxn modelId="{A4D442F5-6783-491E-81E9-D737FA4C91E0}" type="presParOf" srcId="{89479BE1-631A-4E7A-8407-9B044F8CFB1B}" destId="{0D82C1EB-9BFC-4091-A756-B2BF9FC8A758}" srcOrd="13" destOrd="0" presId="urn:microsoft.com/office/officeart/2005/8/layout/vList3"/>
    <dgm:cxn modelId="{BCA27976-7374-44CB-952F-65DAC0BAA5C3}" type="presParOf" srcId="{89479BE1-631A-4E7A-8407-9B044F8CFB1B}" destId="{7BB54F4E-1290-4715-B6A5-DF8BBEF40126}" srcOrd="14" destOrd="0" presId="urn:microsoft.com/office/officeart/2005/8/layout/vList3"/>
    <dgm:cxn modelId="{B6F74756-0CD8-4DD6-B702-E16910A5C70A}" type="presParOf" srcId="{7BB54F4E-1290-4715-B6A5-DF8BBEF40126}" destId="{9A16698E-8927-4B89-AC7F-0C74980FF920}" srcOrd="0" destOrd="0" presId="urn:microsoft.com/office/officeart/2005/8/layout/vList3"/>
    <dgm:cxn modelId="{B21DF499-CB13-4426-915B-A6FE53B0C776}" type="presParOf" srcId="{7BB54F4E-1290-4715-B6A5-DF8BBEF40126}" destId="{EF66276B-9CAD-41BE-8196-81421F220AD3}" srcOrd="1" destOrd="0" presId="urn:microsoft.com/office/officeart/2005/8/layout/vList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A494772-51F8-41FA-A629-1D0EACE3D47A}" type="doc">
      <dgm:prSet loTypeId="urn:microsoft.com/office/officeart/2005/8/layout/vList3" loCatId="picture" qsTypeId="urn:microsoft.com/office/officeart/2009/2/quickstyle/3d8" qsCatId="3D" csTypeId="urn:microsoft.com/office/officeart/2005/8/colors/accent5_2" csCatId="accent5" phldr="1"/>
      <dgm:spPr/>
    </dgm:pt>
    <dgm:pt modelId="{0CB84A83-FD7C-42B9-9BD4-E2797D5E6D32}">
      <dgm:prSet phldrT="[Text]" custT="1"/>
      <dgm:spPr>
        <a:solidFill>
          <a:srgbClr val="2C5897">
            <a:alpha val="85000"/>
          </a:srgbClr>
        </a:solidFill>
      </dgm:spPr>
      <dgm:t>
        <a:bodyPr/>
        <a:lstStyle/>
        <a:p>
          <a:pPr algn="l"/>
          <a:r>
            <a:rPr lang="en-US" sz="1400" b="1" dirty="0" smtClean="0">
              <a:solidFill>
                <a:schemeClr val="bg1"/>
              </a:solidFill>
            </a:rPr>
            <a:t>PROJECT BACKGROUND</a:t>
          </a:r>
          <a:endParaRPr lang="en-US" sz="1400" b="1" dirty="0">
            <a:solidFill>
              <a:schemeClr val="bg1"/>
            </a:solidFill>
          </a:endParaRPr>
        </a:p>
      </dgm:t>
    </dgm:pt>
    <dgm:pt modelId="{8DC30B41-E751-4F08-90C8-1677E061E723}" type="parTrans" cxnId="{A6201D0C-AA56-4E39-9B53-965A04E0CC1D}">
      <dgm:prSet/>
      <dgm:spPr/>
      <dgm:t>
        <a:bodyPr/>
        <a:lstStyle/>
        <a:p>
          <a:endParaRPr lang="en-US" sz="1400" b="1">
            <a:solidFill>
              <a:schemeClr val="bg2"/>
            </a:solidFill>
          </a:endParaRPr>
        </a:p>
      </dgm:t>
    </dgm:pt>
    <dgm:pt modelId="{B9C960FC-CCFB-4E12-8600-1F20AE7F4C45}" type="sibTrans" cxnId="{A6201D0C-AA56-4E39-9B53-965A04E0CC1D}">
      <dgm:prSet/>
      <dgm:spPr/>
      <dgm:t>
        <a:bodyPr/>
        <a:lstStyle/>
        <a:p>
          <a:endParaRPr lang="en-US" sz="1400" b="1">
            <a:solidFill>
              <a:schemeClr val="bg2"/>
            </a:solidFill>
          </a:endParaRPr>
        </a:p>
      </dgm:t>
    </dgm:pt>
    <dgm:pt modelId="{95062CF5-D494-4799-8DE7-A60C3BFBEAE8}">
      <dgm:prSet phldrT="[Text]" custT="1"/>
      <dgm:spPr>
        <a:solidFill>
          <a:srgbClr val="2C5897">
            <a:alpha val="85000"/>
          </a:srgbClr>
        </a:solidFill>
      </dgm:spPr>
      <dgm:t>
        <a:bodyPr/>
        <a:lstStyle/>
        <a:p>
          <a:pPr algn="l"/>
          <a:r>
            <a:rPr lang="en-US" sz="1400" b="1" dirty="0" smtClean="0">
              <a:solidFill>
                <a:schemeClr val="bg1"/>
              </a:solidFill>
            </a:rPr>
            <a:t>RESEARCH TOPIC: MATERIAL TRACKING	</a:t>
          </a:r>
          <a:endParaRPr lang="en-US" sz="1400" b="1" dirty="0">
            <a:solidFill>
              <a:schemeClr val="bg1"/>
            </a:solidFill>
          </a:endParaRPr>
        </a:p>
      </dgm:t>
    </dgm:pt>
    <dgm:pt modelId="{2D73180F-5C6B-4685-8284-1781F27832E5}" type="parTrans" cxnId="{5A2F5412-61AC-4F6A-B1F2-68D914827AFF}">
      <dgm:prSet/>
      <dgm:spPr/>
      <dgm:t>
        <a:bodyPr/>
        <a:lstStyle/>
        <a:p>
          <a:endParaRPr lang="en-US" sz="1400"/>
        </a:p>
      </dgm:t>
    </dgm:pt>
    <dgm:pt modelId="{1F4A7B31-2602-4ECE-BA99-488A45DCCF29}" type="sibTrans" cxnId="{5A2F5412-61AC-4F6A-B1F2-68D914827AFF}">
      <dgm:prSet/>
      <dgm:spPr/>
      <dgm:t>
        <a:bodyPr/>
        <a:lstStyle/>
        <a:p>
          <a:endParaRPr lang="en-US" sz="1400"/>
        </a:p>
      </dgm:t>
    </dgm:pt>
    <dgm:pt modelId="{1F453E7B-1FC5-45B5-9240-1DDDE1B06F7D}">
      <dgm:prSet phldrT="[Text]" custT="1"/>
      <dgm:spPr>
        <a:solidFill>
          <a:srgbClr val="2C5897">
            <a:alpha val="85000"/>
          </a:srgbClr>
        </a:solidFill>
      </dgm:spPr>
      <dgm:t>
        <a:bodyPr/>
        <a:lstStyle/>
        <a:p>
          <a:pPr algn="l"/>
          <a:r>
            <a:rPr lang="en-US" sz="1400" b="1" dirty="0" smtClean="0">
              <a:solidFill>
                <a:schemeClr val="bg1"/>
              </a:solidFill>
            </a:rPr>
            <a:t>ANALYSIS #1:  GUIDED FORMWORK TO SELF-CLIMBING</a:t>
          </a:r>
          <a:endParaRPr lang="en-US" sz="1400" b="1" dirty="0">
            <a:solidFill>
              <a:schemeClr val="tx1"/>
            </a:solidFill>
          </a:endParaRPr>
        </a:p>
      </dgm:t>
    </dgm:pt>
    <dgm:pt modelId="{C5B91E85-9686-48E9-A0ED-1C32084EE6C5}" type="parTrans" cxnId="{0072F1E2-4E40-4409-95E6-79614F23C80C}">
      <dgm:prSet/>
      <dgm:spPr/>
      <dgm:t>
        <a:bodyPr/>
        <a:lstStyle/>
        <a:p>
          <a:endParaRPr lang="en-US" sz="1400"/>
        </a:p>
      </dgm:t>
    </dgm:pt>
    <dgm:pt modelId="{B35250C3-0581-4B0A-A781-80BD72EE16D9}" type="sibTrans" cxnId="{0072F1E2-4E40-4409-95E6-79614F23C80C}">
      <dgm:prSet/>
      <dgm:spPr/>
      <dgm:t>
        <a:bodyPr/>
        <a:lstStyle/>
        <a:p>
          <a:endParaRPr lang="en-US" sz="1400"/>
        </a:p>
      </dgm:t>
    </dgm:pt>
    <dgm:pt modelId="{0EFFA680-BD25-449B-9965-41BB8777B5D6}">
      <dgm:prSet phldrT="[Text]" custT="1"/>
      <dgm:spPr>
        <a:solidFill>
          <a:srgbClr val="2C5897">
            <a:alpha val="85000"/>
          </a:srgbClr>
        </a:solidFill>
      </dgm:spPr>
      <dgm:t>
        <a:bodyPr/>
        <a:lstStyle/>
        <a:p>
          <a:pPr algn="l"/>
          <a:r>
            <a:rPr lang="en-US" sz="1400" b="1" dirty="0" smtClean="0">
              <a:solidFill>
                <a:schemeClr val="bg1"/>
              </a:solidFill>
            </a:rPr>
            <a:t>ANALYSIS #2: PHOTOVOLTAIC CURTAIN WALL</a:t>
          </a:r>
          <a:endParaRPr lang="en-US" sz="1400" b="1" dirty="0">
            <a:solidFill>
              <a:schemeClr val="bg1"/>
            </a:solidFill>
          </a:endParaRPr>
        </a:p>
      </dgm:t>
    </dgm:pt>
    <dgm:pt modelId="{E12A53F6-C023-4511-9393-AD9425477C5A}" type="parTrans" cxnId="{288DDD18-8916-407F-BAB7-6E92D8813C82}">
      <dgm:prSet/>
      <dgm:spPr/>
      <dgm:t>
        <a:bodyPr/>
        <a:lstStyle/>
        <a:p>
          <a:endParaRPr lang="en-US" sz="1400"/>
        </a:p>
      </dgm:t>
    </dgm:pt>
    <dgm:pt modelId="{3C546423-6899-4E3A-A53C-730BAD6E2A7B}" type="sibTrans" cxnId="{288DDD18-8916-407F-BAB7-6E92D8813C82}">
      <dgm:prSet/>
      <dgm:spPr/>
      <dgm:t>
        <a:bodyPr/>
        <a:lstStyle/>
        <a:p>
          <a:endParaRPr lang="en-US" sz="1400"/>
        </a:p>
      </dgm:t>
    </dgm:pt>
    <dgm:pt modelId="{CE84DEC4-3D98-4907-96D6-DAA356E2F5AB}">
      <dgm:prSet phldrT="[Text]" custT="1"/>
      <dgm:spPr>
        <a:solidFill>
          <a:schemeClr val="bg2">
            <a:lumMod val="85000"/>
            <a:lumOff val="15000"/>
            <a:alpha val="85000"/>
          </a:schemeClr>
        </a:solidFill>
      </dgm:spPr>
      <dgm:t>
        <a:bodyPr/>
        <a:lstStyle/>
        <a:p>
          <a:pPr algn="l"/>
          <a:r>
            <a:rPr lang="en-US" sz="1400" b="1" dirty="0" smtClean="0">
              <a:solidFill>
                <a:schemeClr val="tx1"/>
              </a:solidFill>
            </a:rPr>
            <a:t>ANALYSIS #3: SIPS</a:t>
          </a:r>
          <a:endParaRPr lang="en-US" sz="1400" b="1" dirty="0">
            <a:solidFill>
              <a:schemeClr val="tx1"/>
            </a:solidFill>
          </a:endParaRPr>
        </a:p>
      </dgm:t>
    </dgm:pt>
    <dgm:pt modelId="{DCEEF366-1D49-4B00-8F34-849F9B97CC47}" type="parTrans" cxnId="{488B8396-B415-42FF-B386-F59734D1C519}">
      <dgm:prSet/>
      <dgm:spPr/>
      <dgm:t>
        <a:bodyPr/>
        <a:lstStyle/>
        <a:p>
          <a:endParaRPr lang="en-US" sz="1400"/>
        </a:p>
      </dgm:t>
    </dgm:pt>
    <dgm:pt modelId="{519C4098-1F70-43E1-8A9D-3D6B4A0881DC}" type="sibTrans" cxnId="{488B8396-B415-42FF-B386-F59734D1C519}">
      <dgm:prSet/>
      <dgm:spPr/>
      <dgm:t>
        <a:bodyPr/>
        <a:lstStyle/>
        <a:p>
          <a:endParaRPr lang="en-US" sz="1400"/>
        </a:p>
      </dgm:t>
    </dgm:pt>
    <dgm:pt modelId="{2E46F48D-FA2C-4245-9B67-D23D21FB32D3}">
      <dgm:prSet phldrT="[Text]" custT="1"/>
      <dgm:spPr>
        <a:solidFill>
          <a:srgbClr val="2C5897">
            <a:alpha val="85000"/>
          </a:srgbClr>
        </a:solidFill>
      </dgm:spPr>
      <dgm:t>
        <a:bodyPr/>
        <a:lstStyle/>
        <a:p>
          <a:pPr algn="l"/>
          <a:r>
            <a:rPr lang="en-US" sz="1400" b="1" dirty="0" smtClean="0">
              <a:solidFill>
                <a:schemeClr val="bg1"/>
              </a:solidFill>
            </a:rPr>
            <a:t>CONCLUSIONS</a:t>
          </a:r>
          <a:endParaRPr lang="en-US" sz="1400" b="1" dirty="0">
            <a:solidFill>
              <a:schemeClr val="bg1"/>
            </a:solidFill>
          </a:endParaRPr>
        </a:p>
      </dgm:t>
    </dgm:pt>
    <dgm:pt modelId="{46A3CCBF-7E9C-4E5C-B53B-C046CCED3B8A}" type="parTrans" cxnId="{1491DEC7-1A15-4A47-9CAF-E1C11D3E9AD6}">
      <dgm:prSet/>
      <dgm:spPr/>
      <dgm:t>
        <a:bodyPr/>
        <a:lstStyle/>
        <a:p>
          <a:endParaRPr lang="en-US" sz="1400"/>
        </a:p>
      </dgm:t>
    </dgm:pt>
    <dgm:pt modelId="{AF16590D-5379-43DB-9378-66F9E6F8E3F5}" type="sibTrans" cxnId="{1491DEC7-1A15-4A47-9CAF-E1C11D3E9AD6}">
      <dgm:prSet/>
      <dgm:spPr/>
      <dgm:t>
        <a:bodyPr/>
        <a:lstStyle/>
        <a:p>
          <a:endParaRPr lang="en-US" sz="1400"/>
        </a:p>
      </dgm:t>
    </dgm:pt>
    <dgm:pt modelId="{7528B67A-121A-4AB6-B34E-2EAB2690700F}">
      <dgm:prSet phldrT="[Text]" custT="1"/>
      <dgm:spPr>
        <a:solidFill>
          <a:srgbClr val="2C5897">
            <a:alpha val="85000"/>
          </a:srgbClr>
        </a:solidFill>
      </dgm:spPr>
      <dgm:t>
        <a:bodyPr/>
        <a:lstStyle/>
        <a:p>
          <a:pPr algn="l"/>
          <a:r>
            <a:rPr lang="en-US" sz="1400" b="1" dirty="0" smtClean="0">
              <a:solidFill>
                <a:schemeClr val="bg1"/>
              </a:solidFill>
            </a:rPr>
            <a:t>ACKNOWLEGEMENTS</a:t>
          </a:r>
          <a:endParaRPr lang="en-US" sz="1400" b="1" dirty="0">
            <a:solidFill>
              <a:schemeClr val="bg1"/>
            </a:solidFill>
          </a:endParaRPr>
        </a:p>
      </dgm:t>
    </dgm:pt>
    <dgm:pt modelId="{2853ECAC-B458-42D1-AC4D-4DECF024196E}" type="parTrans" cxnId="{6D0A8831-ABDA-42E8-A865-48C92277E206}">
      <dgm:prSet/>
      <dgm:spPr/>
      <dgm:t>
        <a:bodyPr/>
        <a:lstStyle/>
        <a:p>
          <a:endParaRPr lang="en-US" sz="1400"/>
        </a:p>
      </dgm:t>
    </dgm:pt>
    <dgm:pt modelId="{7032635F-FD13-47A5-9A75-C75ADF4B0643}" type="sibTrans" cxnId="{6D0A8831-ABDA-42E8-A865-48C92277E206}">
      <dgm:prSet/>
      <dgm:spPr/>
      <dgm:t>
        <a:bodyPr/>
        <a:lstStyle/>
        <a:p>
          <a:endParaRPr lang="en-US" sz="1400"/>
        </a:p>
      </dgm:t>
    </dgm:pt>
    <dgm:pt modelId="{A7DF691B-3D9C-465A-BE8A-55622A47FA4D}">
      <dgm:prSet phldrT="[Text]" custT="1"/>
      <dgm:spPr>
        <a:solidFill>
          <a:schemeClr val="bg2">
            <a:lumMod val="85000"/>
            <a:lumOff val="15000"/>
            <a:alpha val="85000"/>
          </a:schemeClr>
        </a:solidFill>
      </dgm:spPr>
      <dgm:t>
        <a:bodyPr/>
        <a:lstStyle/>
        <a:p>
          <a:pPr algn="l"/>
          <a:r>
            <a:rPr lang="en-US" sz="1400" b="1" dirty="0" smtClean="0">
              <a:solidFill>
                <a:schemeClr val="tx1"/>
              </a:solidFill>
              <a:effectLst/>
            </a:rPr>
            <a:t>COST IMPACT</a:t>
          </a:r>
          <a:endParaRPr lang="en-US" sz="1400" b="1" dirty="0">
            <a:solidFill>
              <a:schemeClr val="tx1"/>
            </a:solidFill>
            <a:effectLst/>
          </a:endParaRPr>
        </a:p>
      </dgm:t>
    </dgm:pt>
    <dgm:pt modelId="{C19CAC72-0481-43D9-AAF6-74ECDBF3F566}" type="parTrans" cxnId="{E29CEE82-4A45-4EA5-8CE5-25C31FCF1023}">
      <dgm:prSet/>
      <dgm:spPr/>
      <dgm:t>
        <a:bodyPr/>
        <a:lstStyle/>
        <a:p>
          <a:endParaRPr lang="en-US" sz="1400"/>
        </a:p>
      </dgm:t>
    </dgm:pt>
    <dgm:pt modelId="{6454546C-F632-4E68-8680-13EFA0560BA9}" type="sibTrans" cxnId="{E29CEE82-4A45-4EA5-8CE5-25C31FCF1023}">
      <dgm:prSet/>
      <dgm:spPr/>
      <dgm:t>
        <a:bodyPr/>
        <a:lstStyle/>
        <a:p>
          <a:endParaRPr lang="en-US" sz="1400"/>
        </a:p>
      </dgm:t>
    </dgm:pt>
    <dgm:pt modelId="{89479BE1-631A-4E7A-8407-9B044F8CFB1B}" type="pres">
      <dgm:prSet presAssocID="{AA494772-51F8-41FA-A629-1D0EACE3D47A}" presName="linearFlow" presStyleCnt="0">
        <dgm:presLayoutVars>
          <dgm:dir/>
          <dgm:resizeHandles val="exact"/>
        </dgm:presLayoutVars>
      </dgm:prSet>
      <dgm:spPr/>
    </dgm:pt>
    <dgm:pt modelId="{81E3CC3D-59E1-4182-BEF5-C0A7C8C7AD49}" type="pres">
      <dgm:prSet presAssocID="{0CB84A83-FD7C-42B9-9BD4-E2797D5E6D32}" presName="composite" presStyleCnt="0"/>
      <dgm:spPr/>
    </dgm:pt>
    <dgm:pt modelId="{0FF346C6-8CE5-44DF-AD57-8D51F65DE273}" type="pres">
      <dgm:prSet presAssocID="{0CB84A83-FD7C-42B9-9BD4-E2797D5E6D32}" presName="imgShp" presStyleLbl="fgImgPlace1" presStyleIdx="0" presStyleCnt="8"/>
      <dgm:spPr>
        <a:blipFill rotWithShape="1">
          <a:blip xmlns:r="http://schemas.openxmlformats.org/officeDocument/2006/relationships" r:embed="rId1"/>
          <a:stretch>
            <a:fillRect/>
          </a:stretch>
        </a:blipFill>
      </dgm:spPr>
    </dgm:pt>
    <dgm:pt modelId="{FB575F92-F8B8-4427-98FB-FF958EE63141}" type="pres">
      <dgm:prSet presAssocID="{0CB84A83-FD7C-42B9-9BD4-E2797D5E6D32}" presName="txShp" presStyleLbl="node1" presStyleIdx="0" presStyleCnt="8">
        <dgm:presLayoutVars>
          <dgm:bulletEnabled val="1"/>
        </dgm:presLayoutVars>
      </dgm:prSet>
      <dgm:spPr/>
      <dgm:t>
        <a:bodyPr/>
        <a:lstStyle/>
        <a:p>
          <a:endParaRPr lang="en-US"/>
        </a:p>
      </dgm:t>
    </dgm:pt>
    <dgm:pt modelId="{176DBA4F-1481-4BC7-90B3-B3B218503AA8}" type="pres">
      <dgm:prSet presAssocID="{B9C960FC-CCFB-4E12-8600-1F20AE7F4C45}" presName="spacing" presStyleCnt="0"/>
      <dgm:spPr/>
    </dgm:pt>
    <dgm:pt modelId="{5C9298E8-1B07-41D7-B1B7-2B0C00EDF3E5}" type="pres">
      <dgm:prSet presAssocID="{95062CF5-D494-4799-8DE7-A60C3BFBEAE8}" presName="composite" presStyleCnt="0"/>
      <dgm:spPr/>
    </dgm:pt>
    <dgm:pt modelId="{EDD98A75-BB57-4A13-9565-3757E2449B2B}" type="pres">
      <dgm:prSet presAssocID="{95062CF5-D494-4799-8DE7-A60C3BFBEAE8}" presName="imgShp" presStyleLbl="fgImgPlace1" presStyleIdx="1" presStyleCnt="8" custLinFactNeighborX="3747"/>
      <dgm:spPr>
        <a:blipFill rotWithShape="1">
          <a:blip xmlns:r="http://schemas.openxmlformats.org/officeDocument/2006/relationships" r:embed="rId2"/>
          <a:stretch>
            <a:fillRect/>
          </a:stretch>
        </a:blipFill>
      </dgm:spPr>
    </dgm:pt>
    <dgm:pt modelId="{7DB00E70-CADC-4A84-91F8-3C6525887A7A}" type="pres">
      <dgm:prSet presAssocID="{95062CF5-D494-4799-8DE7-A60C3BFBEAE8}" presName="txShp" presStyleLbl="node1" presStyleIdx="1" presStyleCnt="8" custLinFactNeighborX="-55">
        <dgm:presLayoutVars>
          <dgm:bulletEnabled val="1"/>
        </dgm:presLayoutVars>
      </dgm:prSet>
      <dgm:spPr/>
      <dgm:t>
        <a:bodyPr/>
        <a:lstStyle/>
        <a:p>
          <a:endParaRPr lang="en-US"/>
        </a:p>
      </dgm:t>
    </dgm:pt>
    <dgm:pt modelId="{D512CD32-60DB-49CA-AF57-B62D2036D288}" type="pres">
      <dgm:prSet presAssocID="{1F4A7B31-2602-4ECE-BA99-488A45DCCF29}" presName="spacing" presStyleCnt="0"/>
      <dgm:spPr/>
    </dgm:pt>
    <dgm:pt modelId="{9DE22313-A473-4755-BF0C-D48303A663F2}" type="pres">
      <dgm:prSet presAssocID="{1F453E7B-1FC5-45B5-9240-1DDDE1B06F7D}" presName="composite" presStyleCnt="0"/>
      <dgm:spPr/>
    </dgm:pt>
    <dgm:pt modelId="{490F44A3-3D4B-4ACB-9DFE-AF450E816369}" type="pres">
      <dgm:prSet presAssocID="{1F453E7B-1FC5-45B5-9240-1DDDE1B06F7D}" presName="imgShp" presStyleLbl="fgImgPlace1" presStyleIdx="2" presStyleCnt="8"/>
      <dgm:spPr>
        <a:blipFill rotWithShape="1">
          <a:blip xmlns:r="http://schemas.openxmlformats.org/officeDocument/2006/relationships" r:embed="rId3"/>
          <a:stretch>
            <a:fillRect/>
          </a:stretch>
        </a:blipFill>
      </dgm:spPr>
    </dgm:pt>
    <dgm:pt modelId="{C5A34865-A4AC-46BA-97CB-D54A89D25368}" type="pres">
      <dgm:prSet presAssocID="{1F453E7B-1FC5-45B5-9240-1DDDE1B06F7D}" presName="txShp" presStyleLbl="node1" presStyleIdx="2" presStyleCnt="8">
        <dgm:presLayoutVars>
          <dgm:bulletEnabled val="1"/>
        </dgm:presLayoutVars>
      </dgm:prSet>
      <dgm:spPr/>
      <dgm:t>
        <a:bodyPr/>
        <a:lstStyle/>
        <a:p>
          <a:endParaRPr lang="en-US"/>
        </a:p>
      </dgm:t>
    </dgm:pt>
    <dgm:pt modelId="{F841D8B0-6513-4C6A-A12C-4A4649B80FD0}" type="pres">
      <dgm:prSet presAssocID="{B35250C3-0581-4B0A-A781-80BD72EE16D9}" presName="spacing" presStyleCnt="0"/>
      <dgm:spPr/>
    </dgm:pt>
    <dgm:pt modelId="{797C1E4B-5C7A-461F-8CF3-E33F8F988364}" type="pres">
      <dgm:prSet presAssocID="{0EFFA680-BD25-449B-9965-41BB8777B5D6}" presName="composite" presStyleCnt="0"/>
      <dgm:spPr/>
    </dgm:pt>
    <dgm:pt modelId="{35E28BDC-C5C1-4575-8828-4450CDB8A803}" type="pres">
      <dgm:prSet presAssocID="{0EFFA680-BD25-449B-9965-41BB8777B5D6}" presName="imgShp" presStyleLbl="fgImgPlace1" presStyleIdx="3" presStyleCnt="8"/>
      <dgm:spPr>
        <a:blipFill rotWithShape="1">
          <a:blip xmlns:r="http://schemas.openxmlformats.org/officeDocument/2006/relationships" r:embed="rId4"/>
          <a:stretch>
            <a:fillRect/>
          </a:stretch>
        </a:blipFill>
      </dgm:spPr>
    </dgm:pt>
    <dgm:pt modelId="{CAE0A20F-01F0-4F31-8B7B-0E2761B6BBA5}" type="pres">
      <dgm:prSet presAssocID="{0EFFA680-BD25-449B-9965-41BB8777B5D6}" presName="txShp" presStyleLbl="node1" presStyleIdx="3" presStyleCnt="8">
        <dgm:presLayoutVars>
          <dgm:bulletEnabled val="1"/>
        </dgm:presLayoutVars>
      </dgm:prSet>
      <dgm:spPr/>
      <dgm:t>
        <a:bodyPr/>
        <a:lstStyle/>
        <a:p>
          <a:endParaRPr lang="en-US"/>
        </a:p>
      </dgm:t>
    </dgm:pt>
    <dgm:pt modelId="{02F75684-8A56-4A2B-A0AB-5649B18B0196}" type="pres">
      <dgm:prSet presAssocID="{3C546423-6899-4E3A-A53C-730BAD6E2A7B}" presName="spacing" presStyleCnt="0"/>
      <dgm:spPr/>
    </dgm:pt>
    <dgm:pt modelId="{47F7B467-CF20-4D1F-A989-613DFA71CC13}" type="pres">
      <dgm:prSet presAssocID="{CE84DEC4-3D98-4907-96D6-DAA356E2F5AB}" presName="composite" presStyleCnt="0"/>
      <dgm:spPr/>
    </dgm:pt>
    <dgm:pt modelId="{7E6D4F60-9FBF-4657-AC03-6899FA79FF46}" type="pres">
      <dgm:prSet presAssocID="{CE84DEC4-3D98-4907-96D6-DAA356E2F5AB}" presName="imgShp" presStyleLbl="fgImgPlace1" presStyleIdx="4" presStyleCnt="8"/>
      <dgm:spPr>
        <a:blipFill rotWithShape="1">
          <a:blip xmlns:r="http://schemas.openxmlformats.org/officeDocument/2006/relationships" r:embed="rId5"/>
          <a:stretch>
            <a:fillRect/>
          </a:stretch>
        </a:blipFill>
      </dgm:spPr>
    </dgm:pt>
    <dgm:pt modelId="{028D8863-9101-46BE-9200-DB39903C8097}" type="pres">
      <dgm:prSet presAssocID="{CE84DEC4-3D98-4907-96D6-DAA356E2F5AB}" presName="txShp" presStyleLbl="node1" presStyleIdx="4" presStyleCnt="8">
        <dgm:presLayoutVars>
          <dgm:bulletEnabled val="1"/>
        </dgm:presLayoutVars>
      </dgm:prSet>
      <dgm:spPr/>
      <dgm:t>
        <a:bodyPr/>
        <a:lstStyle/>
        <a:p>
          <a:endParaRPr lang="en-US"/>
        </a:p>
      </dgm:t>
    </dgm:pt>
    <dgm:pt modelId="{B74DA89E-0C06-4FF5-AD7B-331227FC6306}" type="pres">
      <dgm:prSet presAssocID="{519C4098-1F70-43E1-8A9D-3D6B4A0881DC}" presName="spacing" presStyleCnt="0"/>
      <dgm:spPr/>
    </dgm:pt>
    <dgm:pt modelId="{30D10974-B4CA-4F12-A21C-26AE02AC4E3C}" type="pres">
      <dgm:prSet presAssocID="{A7DF691B-3D9C-465A-BE8A-55622A47FA4D}" presName="composite" presStyleCnt="0"/>
      <dgm:spPr/>
    </dgm:pt>
    <dgm:pt modelId="{6EB2B1D2-8E73-40CE-A880-25CB6D2A5A2F}" type="pres">
      <dgm:prSet presAssocID="{A7DF691B-3D9C-465A-BE8A-55622A47FA4D}" presName="imgShp" presStyleLbl="fgImgPlace1" presStyleIdx="5" presStyleCnt="8" custLinFactNeighborX="87224"/>
      <dgm:spPr>
        <a:noFill/>
      </dgm:spPr>
    </dgm:pt>
    <dgm:pt modelId="{E0D2C17D-FD9A-44E0-963C-CC911FFD47F7}" type="pres">
      <dgm:prSet presAssocID="{A7DF691B-3D9C-465A-BE8A-55622A47FA4D}" presName="txShp" presStyleLbl="node1" presStyleIdx="5" presStyleCnt="8" custLinFactNeighborX="12726" custLinFactNeighborY="141">
        <dgm:presLayoutVars>
          <dgm:bulletEnabled val="1"/>
        </dgm:presLayoutVars>
      </dgm:prSet>
      <dgm:spPr/>
      <dgm:t>
        <a:bodyPr/>
        <a:lstStyle/>
        <a:p>
          <a:endParaRPr lang="en-US"/>
        </a:p>
      </dgm:t>
    </dgm:pt>
    <dgm:pt modelId="{F1218634-94A7-4142-9418-885AEDBF8074}" type="pres">
      <dgm:prSet presAssocID="{6454546C-F632-4E68-8680-13EFA0560BA9}" presName="spacing" presStyleCnt="0"/>
      <dgm:spPr/>
    </dgm:pt>
    <dgm:pt modelId="{40FA6DB5-118D-4CCF-939E-25B0156C80AD}" type="pres">
      <dgm:prSet presAssocID="{2E46F48D-FA2C-4245-9B67-D23D21FB32D3}" presName="composite" presStyleCnt="0"/>
      <dgm:spPr/>
    </dgm:pt>
    <dgm:pt modelId="{9DBA9961-2298-45FE-B082-C7424AA54604}" type="pres">
      <dgm:prSet presAssocID="{2E46F48D-FA2C-4245-9B67-D23D21FB32D3}" presName="imgShp" presStyleLbl="fgImgPlace1" presStyleIdx="6" presStyleCnt="8"/>
      <dgm:spPr>
        <a:blipFill rotWithShape="1">
          <a:blip xmlns:r="http://schemas.openxmlformats.org/officeDocument/2006/relationships" r:embed="rId6"/>
          <a:stretch>
            <a:fillRect/>
          </a:stretch>
        </a:blipFill>
      </dgm:spPr>
    </dgm:pt>
    <dgm:pt modelId="{5BD11423-4548-4BF9-B519-555B8BEE3869}" type="pres">
      <dgm:prSet presAssocID="{2E46F48D-FA2C-4245-9B67-D23D21FB32D3}" presName="txShp" presStyleLbl="node1" presStyleIdx="6" presStyleCnt="8">
        <dgm:presLayoutVars>
          <dgm:bulletEnabled val="1"/>
        </dgm:presLayoutVars>
      </dgm:prSet>
      <dgm:spPr/>
      <dgm:t>
        <a:bodyPr/>
        <a:lstStyle/>
        <a:p>
          <a:endParaRPr lang="en-US"/>
        </a:p>
      </dgm:t>
    </dgm:pt>
    <dgm:pt modelId="{0D82C1EB-9BFC-4091-A756-B2BF9FC8A758}" type="pres">
      <dgm:prSet presAssocID="{AF16590D-5379-43DB-9378-66F9E6F8E3F5}" presName="spacing" presStyleCnt="0"/>
      <dgm:spPr/>
    </dgm:pt>
    <dgm:pt modelId="{7BB54F4E-1290-4715-B6A5-DF8BBEF40126}" type="pres">
      <dgm:prSet presAssocID="{7528B67A-121A-4AB6-B34E-2EAB2690700F}" presName="composite" presStyleCnt="0"/>
      <dgm:spPr/>
    </dgm:pt>
    <dgm:pt modelId="{9A16698E-8927-4B89-AC7F-0C74980FF920}" type="pres">
      <dgm:prSet presAssocID="{7528B67A-121A-4AB6-B34E-2EAB2690700F}" presName="imgShp" presStyleLbl="fgImgPlace1" presStyleIdx="7" presStyleCnt="8"/>
      <dgm:spPr>
        <a:blipFill rotWithShape="1">
          <a:blip xmlns:r="http://schemas.openxmlformats.org/officeDocument/2006/relationships" r:embed="rId7"/>
          <a:stretch>
            <a:fillRect/>
          </a:stretch>
        </a:blipFill>
      </dgm:spPr>
    </dgm:pt>
    <dgm:pt modelId="{EF66276B-9CAD-41BE-8196-81421F220AD3}" type="pres">
      <dgm:prSet presAssocID="{7528B67A-121A-4AB6-B34E-2EAB2690700F}" presName="txShp" presStyleLbl="node1" presStyleIdx="7" presStyleCnt="8">
        <dgm:presLayoutVars>
          <dgm:bulletEnabled val="1"/>
        </dgm:presLayoutVars>
      </dgm:prSet>
      <dgm:spPr/>
      <dgm:t>
        <a:bodyPr/>
        <a:lstStyle/>
        <a:p>
          <a:endParaRPr lang="en-US"/>
        </a:p>
      </dgm:t>
    </dgm:pt>
  </dgm:ptLst>
  <dgm:cxnLst>
    <dgm:cxn modelId="{0B2868A6-E836-4248-80CE-E8ADE7C025BB}" type="presOf" srcId="{0EFFA680-BD25-449B-9965-41BB8777B5D6}" destId="{CAE0A20F-01F0-4F31-8B7B-0E2761B6BBA5}" srcOrd="0" destOrd="0" presId="urn:microsoft.com/office/officeart/2005/8/layout/vList3"/>
    <dgm:cxn modelId="{C4C59B80-D3AB-4462-AC2F-7DA79846D3F4}" type="presOf" srcId="{7528B67A-121A-4AB6-B34E-2EAB2690700F}" destId="{EF66276B-9CAD-41BE-8196-81421F220AD3}" srcOrd="0" destOrd="0" presId="urn:microsoft.com/office/officeart/2005/8/layout/vList3"/>
    <dgm:cxn modelId="{488B8396-B415-42FF-B386-F59734D1C519}" srcId="{AA494772-51F8-41FA-A629-1D0EACE3D47A}" destId="{CE84DEC4-3D98-4907-96D6-DAA356E2F5AB}" srcOrd="4" destOrd="0" parTransId="{DCEEF366-1D49-4B00-8F34-849F9B97CC47}" sibTransId="{519C4098-1F70-43E1-8A9D-3D6B4A0881DC}"/>
    <dgm:cxn modelId="{A4EC80BF-BCCF-4559-80BA-210B59E74805}" type="presOf" srcId="{CE84DEC4-3D98-4907-96D6-DAA356E2F5AB}" destId="{028D8863-9101-46BE-9200-DB39903C8097}" srcOrd="0" destOrd="0" presId="urn:microsoft.com/office/officeart/2005/8/layout/vList3"/>
    <dgm:cxn modelId="{E29CEE82-4A45-4EA5-8CE5-25C31FCF1023}" srcId="{AA494772-51F8-41FA-A629-1D0EACE3D47A}" destId="{A7DF691B-3D9C-465A-BE8A-55622A47FA4D}" srcOrd="5" destOrd="0" parTransId="{C19CAC72-0481-43D9-AAF6-74ECDBF3F566}" sibTransId="{6454546C-F632-4E68-8680-13EFA0560BA9}"/>
    <dgm:cxn modelId="{E90724D2-F771-4B56-A714-432A10D27297}" type="presOf" srcId="{AA494772-51F8-41FA-A629-1D0EACE3D47A}" destId="{89479BE1-631A-4E7A-8407-9B044F8CFB1B}" srcOrd="0" destOrd="0" presId="urn:microsoft.com/office/officeart/2005/8/layout/vList3"/>
    <dgm:cxn modelId="{3619C739-7546-4AE9-BFDB-D75E5ED0FD55}" type="presOf" srcId="{2E46F48D-FA2C-4245-9B67-D23D21FB32D3}" destId="{5BD11423-4548-4BF9-B519-555B8BEE3869}" srcOrd="0" destOrd="0" presId="urn:microsoft.com/office/officeart/2005/8/layout/vList3"/>
    <dgm:cxn modelId="{6D0A8831-ABDA-42E8-A865-48C92277E206}" srcId="{AA494772-51F8-41FA-A629-1D0EACE3D47A}" destId="{7528B67A-121A-4AB6-B34E-2EAB2690700F}" srcOrd="7" destOrd="0" parTransId="{2853ECAC-B458-42D1-AC4D-4DECF024196E}" sibTransId="{7032635F-FD13-47A5-9A75-C75ADF4B0643}"/>
    <dgm:cxn modelId="{6789760D-6278-436C-BC7B-D59667A23688}" type="presOf" srcId="{95062CF5-D494-4799-8DE7-A60C3BFBEAE8}" destId="{7DB00E70-CADC-4A84-91F8-3C6525887A7A}" srcOrd="0" destOrd="0" presId="urn:microsoft.com/office/officeart/2005/8/layout/vList3"/>
    <dgm:cxn modelId="{871671D0-EA2E-4C4B-BE6F-ADDEDC63B4AC}" type="presOf" srcId="{A7DF691B-3D9C-465A-BE8A-55622A47FA4D}" destId="{E0D2C17D-FD9A-44E0-963C-CC911FFD47F7}" srcOrd="0" destOrd="0" presId="urn:microsoft.com/office/officeart/2005/8/layout/vList3"/>
    <dgm:cxn modelId="{5A2F5412-61AC-4F6A-B1F2-68D914827AFF}" srcId="{AA494772-51F8-41FA-A629-1D0EACE3D47A}" destId="{95062CF5-D494-4799-8DE7-A60C3BFBEAE8}" srcOrd="1" destOrd="0" parTransId="{2D73180F-5C6B-4685-8284-1781F27832E5}" sibTransId="{1F4A7B31-2602-4ECE-BA99-488A45DCCF29}"/>
    <dgm:cxn modelId="{F6C7C619-875D-4812-B93A-AE8143A462A4}" type="presOf" srcId="{0CB84A83-FD7C-42B9-9BD4-E2797D5E6D32}" destId="{FB575F92-F8B8-4427-98FB-FF958EE63141}" srcOrd="0" destOrd="0" presId="urn:microsoft.com/office/officeart/2005/8/layout/vList3"/>
    <dgm:cxn modelId="{A6201D0C-AA56-4E39-9B53-965A04E0CC1D}" srcId="{AA494772-51F8-41FA-A629-1D0EACE3D47A}" destId="{0CB84A83-FD7C-42B9-9BD4-E2797D5E6D32}" srcOrd="0" destOrd="0" parTransId="{8DC30B41-E751-4F08-90C8-1677E061E723}" sibTransId="{B9C960FC-CCFB-4E12-8600-1F20AE7F4C45}"/>
    <dgm:cxn modelId="{1491DEC7-1A15-4A47-9CAF-E1C11D3E9AD6}" srcId="{AA494772-51F8-41FA-A629-1D0EACE3D47A}" destId="{2E46F48D-FA2C-4245-9B67-D23D21FB32D3}" srcOrd="6" destOrd="0" parTransId="{46A3CCBF-7E9C-4E5C-B53B-C046CCED3B8A}" sibTransId="{AF16590D-5379-43DB-9378-66F9E6F8E3F5}"/>
    <dgm:cxn modelId="{3B26C267-2AEB-492F-89CD-1B73E065F6F2}" type="presOf" srcId="{1F453E7B-1FC5-45B5-9240-1DDDE1B06F7D}" destId="{C5A34865-A4AC-46BA-97CB-D54A89D25368}" srcOrd="0" destOrd="0" presId="urn:microsoft.com/office/officeart/2005/8/layout/vList3"/>
    <dgm:cxn modelId="{288DDD18-8916-407F-BAB7-6E92D8813C82}" srcId="{AA494772-51F8-41FA-A629-1D0EACE3D47A}" destId="{0EFFA680-BD25-449B-9965-41BB8777B5D6}" srcOrd="3" destOrd="0" parTransId="{E12A53F6-C023-4511-9393-AD9425477C5A}" sibTransId="{3C546423-6899-4E3A-A53C-730BAD6E2A7B}"/>
    <dgm:cxn modelId="{0072F1E2-4E40-4409-95E6-79614F23C80C}" srcId="{AA494772-51F8-41FA-A629-1D0EACE3D47A}" destId="{1F453E7B-1FC5-45B5-9240-1DDDE1B06F7D}" srcOrd="2" destOrd="0" parTransId="{C5B91E85-9686-48E9-A0ED-1C32084EE6C5}" sibTransId="{B35250C3-0581-4B0A-A781-80BD72EE16D9}"/>
    <dgm:cxn modelId="{D5D94721-467A-4DE3-922E-0FD754F8672A}" type="presParOf" srcId="{89479BE1-631A-4E7A-8407-9B044F8CFB1B}" destId="{81E3CC3D-59E1-4182-BEF5-C0A7C8C7AD49}" srcOrd="0" destOrd="0" presId="urn:microsoft.com/office/officeart/2005/8/layout/vList3"/>
    <dgm:cxn modelId="{A309641E-C150-49D6-9085-CCA1D5B43185}" type="presParOf" srcId="{81E3CC3D-59E1-4182-BEF5-C0A7C8C7AD49}" destId="{0FF346C6-8CE5-44DF-AD57-8D51F65DE273}" srcOrd="0" destOrd="0" presId="urn:microsoft.com/office/officeart/2005/8/layout/vList3"/>
    <dgm:cxn modelId="{D2669D07-7021-4632-980D-F42C58135DB3}" type="presParOf" srcId="{81E3CC3D-59E1-4182-BEF5-C0A7C8C7AD49}" destId="{FB575F92-F8B8-4427-98FB-FF958EE63141}" srcOrd="1" destOrd="0" presId="urn:microsoft.com/office/officeart/2005/8/layout/vList3"/>
    <dgm:cxn modelId="{1B2D5179-43BE-404F-A94F-3D772AC58614}" type="presParOf" srcId="{89479BE1-631A-4E7A-8407-9B044F8CFB1B}" destId="{176DBA4F-1481-4BC7-90B3-B3B218503AA8}" srcOrd="1" destOrd="0" presId="urn:microsoft.com/office/officeart/2005/8/layout/vList3"/>
    <dgm:cxn modelId="{3DB6A9F8-99BD-4CA8-B4F6-42A247359C47}" type="presParOf" srcId="{89479BE1-631A-4E7A-8407-9B044F8CFB1B}" destId="{5C9298E8-1B07-41D7-B1B7-2B0C00EDF3E5}" srcOrd="2" destOrd="0" presId="urn:microsoft.com/office/officeart/2005/8/layout/vList3"/>
    <dgm:cxn modelId="{13107D02-E89E-4B38-BE25-91405B3554E1}" type="presParOf" srcId="{5C9298E8-1B07-41D7-B1B7-2B0C00EDF3E5}" destId="{EDD98A75-BB57-4A13-9565-3757E2449B2B}" srcOrd="0" destOrd="0" presId="urn:microsoft.com/office/officeart/2005/8/layout/vList3"/>
    <dgm:cxn modelId="{E3C4DEA8-E776-41F1-BEA4-51019A633BA9}" type="presParOf" srcId="{5C9298E8-1B07-41D7-B1B7-2B0C00EDF3E5}" destId="{7DB00E70-CADC-4A84-91F8-3C6525887A7A}" srcOrd="1" destOrd="0" presId="urn:microsoft.com/office/officeart/2005/8/layout/vList3"/>
    <dgm:cxn modelId="{F272939B-4DC9-41AA-8069-ACF031E04088}" type="presParOf" srcId="{89479BE1-631A-4E7A-8407-9B044F8CFB1B}" destId="{D512CD32-60DB-49CA-AF57-B62D2036D288}" srcOrd="3" destOrd="0" presId="urn:microsoft.com/office/officeart/2005/8/layout/vList3"/>
    <dgm:cxn modelId="{04979E16-512E-4E21-AE70-4DAC3EA2D214}" type="presParOf" srcId="{89479BE1-631A-4E7A-8407-9B044F8CFB1B}" destId="{9DE22313-A473-4755-BF0C-D48303A663F2}" srcOrd="4" destOrd="0" presId="urn:microsoft.com/office/officeart/2005/8/layout/vList3"/>
    <dgm:cxn modelId="{649740A3-18B4-416E-BD99-CEB540AA7DC6}" type="presParOf" srcId="{9DE22313-A473-4755-BF0C-D48303A663F2}" destId="{490F44A3-3D4B-4ACB-9DFE-AF450E816369}" srcOrd="0" destOrd="0" presId="urn:microsoft.com/office/officeart/2005/8/layout/vList3"/>
    <dgm:cxn modelId="{049252DD-4A66-4D95-AB47-AF9CA708D737}" type="presParOf" srcId="{9DE22313-A473-4755-BF0C-D48303A663F2}" destId="{C5A34865-A4AC-46BA-97CB-D54A89D25368}" srcOrd="1" destOrd="0" presId="urn:microsoft.com/office/officeart/2005/8/layout/vList3"/>
    <dgm:cxn modelId="{EA17B78B-90B2-4D42-97CA-5EB6F26E4A88}" type="presParOf" srcId="{89479BE1-631A-4E7A-8407-9B044F8CFB1B}" destId="{F841D8B0-6513-4C6A-A12C-4A4649B80FD0}" srcOrd="5" destOrd="0" presId="urn:microsoft.com/office/officeart/2005/8/layout/vList3"/>
    <dgm:cxn modelId="{CAD526FD-02F5-439E-A451-DB28E8F17AB9}" type="presParOf" srcId="{89479BE1-631A-4E7A-8407-9B044F8CFB1B}" destId="{797C1E4B-5C7A-461F-8CF3-E33F8F988364}" srcOrd="6" destOrd="0" presId="urn:microsoft.com/office/officeart/2005/8/layout/vList3"/>
    <dgm:cxn modelId="{4C3F530E-2BD9-4827-B097-0059169FAF5B}" type="presParOf" srcId="{797C1E4B-5C7A-461F-8CF3-E33F8F988364}" destId="{35E28BDC-C5C1-4575-8828-4450CDB8A803}" srcOrd="0" destOrd="0" presId="urn:microsoft.com/office/officeart/2005/8/layout/vList3"/>
    <dgm:cxn modelId="{77B33B2F-0B98-4C96-9C2D-32C9688DF3E5}" type="presParOf" srcId="{797C1E4B-5C7A-461F-8CF3-E33F8F988364}" destId="{CAE0A20F-01F0-4F31-8B7B-0E2761B6BBA5}" srcOrd="1" destOrd="0" presId="urn:microsoft.com/office/officeart/2005/8/layout/vList3"/>
    <dgm:cxn modelId="{CA0983C0-6F85-4EDC-88E3-BC1EAD8CA3C7}" type="presParOf" srcId="{89479BE1-631A-4E7A-8407-9B044F8CFB1B}" destId="{02F75684-8A56-4A2B-A0AB-5649B18B0196}" srcOrd="7" destOrd="0" presId="urn:microsoft.com/office/officeart/2005/8/layout/vList3"/>
    <dgm:cxn modelId="{8B0B4E3F-5E28-48EE-A0AD-32236C5034B6}" type="presParOf" srcId="{89479BE1-631A-4E7A-8407-9B044F8CFB1B}" destId="{47F7B467-CF20-4D1F-A989-613DFA71CC13}" srcOrd="8" destOrd="0" presId="urn:microsoft.com/office/officeart/2005/8/layout/vList3"/>
    <dgm:cxn modelId="{48DD2305-CEDD-4708-9531-54554B50C471}" type="presParOf" srcId="{47F7B467-CF20-4D1F-A989-613DFA71CC13}" destId="{7E6D4F60-9FBF-4657-AC03-6899FA79FF46}" srcOrd="0" destOrd="0" presId="urn:microsoft.com/office/officeart/2005/8/layout/vList3"/>
    <dgm:cxn modelId="{64BEEACF-3BAE-4DC8-8B1A-FD0204635F3F}" type="presParOf" srcId="{47F7B467-CF20-4D1F-A989-613DFA71CC13}" destId="{028D8863-9101-46BE-9200-DB39903C8097}" srcOrd="1" destOrd="0" presId="urn:microsoft.com/office/officeart/2005/8/layout/vList3"/>
    <dgm:cxn modelId="{2C42D6F9-F6DC-4B6E-97EB-FEDC5F04D182}" type="presParOf" srcId="{89479BE1-631A-4E7A-8407-9B044F8CFB1B}" destId="{B74DA89E-0C06-4FF5-AD7B-331227FC6306}" srcOrd="9" destOrd="0" presId="urn:microsoft.com/office/officeart/2005/8/layout/vList3"/>
    <dgm:cxn modelId="{69FEC2D8-01A2-455D-90DA-38BFE7A20524}" type="presParOf" srcId="{89479BE1-631A-4E7A-8407-9B044F8CFB1B}" destId="{30D10974-B4CA-4F12-A21C-26AE02AC4E3C}" srcOrd="10" destOrd="0" presId="urn:microsoft.com/office/officeart/2005/8/layout/vList3"/>
    <dgm:cxn modelId="{7F0CCD3B-A9F5-4AD9-8583-2BC17A1588A5}" type="presParOf" srcId="{30D10974-B4CA-4F12-A21C-26AE02AC4E3C}" destId="{6EB2B1D2-8E73-40CE-A880-25CB6D2A5A2F}" srcOrd="0" destOrd="0" presId="urn:microsoft.com/office/officeart/2005/8/layout/vList3"/>
    <dgm:cxn modelId="{7E98EF37-006C-4DEC-AA25-7DA3D3A96B60}" type="presParOf" srcId="{30D10974-B4CA-4F12-A21C-26AE02AC4E3C}" destId="{E0D2C17D-FD9A-44E0-963C-CC911FFD47F7}" srcOrd="1" destOrd="0" presId="urn:microsoft.com/office/officeart/2005/8/layout/vList3"/>
    <dgm:cxn modelId="{082ADF16-A399-45C5-906C-0BF278140331}" type="presParOf" srcId="{89479BE1-631A-4E7A-8407-9B044F8CFB1B}" destId="{F1218634-94A7-4142-9418-885AEDBF8074}" srcOrd="11" destOrd="0" presId="urn:microsoft.com/office/officeart/2005/8/layout/vList3"/>
    <dgm:cxn modelId="{1B5EA7E8-E07A-4AEB-A9DF-BEA5F20D6E95}" type="presParOf" srcId="{89479BE1-631A-4E7A-8407-9B044F8CFB1B}" destId="{40FA6DB5-118D-4CCF-939E-25B0156C80AD}" srcOrd="12" destOrd="0" presId="urn:microsoft.com/office/officeart/2005/8/layout/vList3"/>
    <dgm:cxn modelId="{0010DC52-9B1B-44E0-AA45-574A7A66DD89}" type="presParOf" srcId="{40FA6DB5-118D-4CCF-939E-25B0156C80AD}" destId="{9DBA9961-2298-45FE-B082-C7424AA54604}" srcOrd="0" destOrd="0" presId="urn:microsoft.com/office/officeart/2005/8/layout/vList3"/>
    <dgm:cxn modelId="{4A733537-0472-485B-BBCE-2E577613E6A9}" type="presParOf" srcId="{40FA6DB5-118D-4CCF-939E-25B0156C80AD}" destId="{5BD11423-4548-4BF9-B519-555B8BEE3869}" srcOrd="1" destOrd="0" presId="urn:microsoft.com/office/officeart/2005/8/layout/vList3"/>
    <dgm:cxn modelId="{39DE5FBF-0928-4E72-B366-09CF1DC1DD25}" type="presParOf" srcId="{89479BE1-631A-4E7A-8407-9B044F8CFB1B}" destId="{0D82C1EB-9BFC-4091-A756-B2BF9FC8A758}" srcOrd="13" destOrd="0" presId="urn:microsoft.com/office/officeart/2005/8/layout/vList3"/>
    <dgm:cxn modelId="{6833AEF6-942D-4C6D-95C5-1F3F1E157693}" type="presParOf" srcId="{89479BE1-631A-4E7A-8407-9B044F8CFB1B}" destId="{7BB54F4E-1290-4715-B6A5-DF8BBEF40126}" srcOrd="14" destOrd="0" presId="urn:microsoft.com/office/officeart/2005/8/layout/vList3"/>
    <dgm:cxn modelId="{07DFD094-D7F4-4CB4-B476-5EAB0D1473C3}" type="presParOf" srcId="{7BB54F4E-1290-4715-B6A5-DF8BBEF40126}" destId="{9A16698E-8927-4B89-AC7F-0C74980FF920}" srcOrd="0" destOrd="0" presId="urn:microsoft.com/office/officeart/2005/8/layout/vList3"/>
    <dgm:cxn modelId="{DF79B1A3-8F2A-4363-860B-D99D40FC7E87}" type="presParOf" srcId="{7BB54F4E-1290-4715-B6A5-DF8BBEF40126}" destId="{EF66276B-9CAD-41BE-8196-81421F220AD3}" srcOrd="1" destOrd="0" presId="urn:microsoft.com/office/officeart/2005/8/layout/vList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A494772-51F8-41FA-A629-1D0EACE3D47A}" type="doc">
      <dgm:prSet loTypeId="urn:microsoft.com/office/officeart/2005/8/layout/vList3" loCatId="picture" qsTypeId="urn:microsoft.com/office/officeart/2009/2/quickstyle/3d8" qsCatId="3D" csTypeId="urn:microsoft.com/office/officeart/2005/8/colors/accent5_2" csCatId="accent5" phldr="1"/>
      <dgm:spPr/>
    </dgm:pt>
    <dgm:pt modelId="{0CB84A83-FD7C-42B9-9BD4-E2797D5E6D32}">
      <dgm:prSet phldrT="[Text]" custT="1"/>
      <dgm:spPr>
        <a:solidFill>
          <a:srgbClr val="2C5897">
            <a:alpha val="85000"/>
          </a:srgbClr>
        </a:solidFill>
      </dgm:spPr>
      <dgm:t>
        <a:bodyPr/>
        <a:lstStyle/>
        <a:p>
          <a:pPr algn="l"/>
          <a:r>
            <a:rPr lang="en-US" sz="1400" b="1" dirty="0" smtClean="0">
              <a:solidFill>
                <a:schemeClr val="bg1"/>
              </a:solidFill>
            </a:rPr>
            <a:t>PROJECT BACKGROUND</a:t>
          </a:r>
          <a:endParaRPr lang="en-US" sz="1400" b="1" dirty="0">
            <a:solidFill>
              <a:schemeClr val="bg1"/>
            </a:solidFill>
          </a:endParaRPr>
        </a:p>
      </dgm:t>
    </dgm:pt>
    <dgm:pt modelId="{8DC30B41-E751-4F08-90C8-1677E061E723}" type="parTrans" cxnId="{A6201D0C-AA56-4E39-9B53-965A04E0CC1D}">
      <dgm:prSet/>
      <dgm:spPr/>
      <dgm:t>
        <a:bodyPr/>
        <a:lstStyle/>
        <a:p>
          <a:endParaRPr lang="en-US" sz="1400" b="1">
            <a:solidFill>
              <a:schemeClr val="bg2"/>
            </a:solidFill>
          </a:endParaRPr>
        </a:p>
      </dgm:t>
    </dgm:pt>
    <dgm:pt modelId="{B9C960FC-CCFB-4E12-8600-1F20AE7F4C45}" type="sibTrans" cxnId="{A6201D0C-AA56-4E39-9B53-965A04E0CC1D}">
      <dgm:prSet/>
      <dgm:spPr/>
      <dgm:t>
        <a:bodyPr/>
        <a:lstStyle/>
        <a:p>
          <a:endParaRPr lang="en-US" sz="1400" b="1">
            <a:solidFill>
              <a:schemeClr val="bg2"/>
            </a:solidFill>
          </a:endParaRPr>
        </a:p>
      </dgm:t>
    </dgm:pt>
    <dgm:pt modelId="{95062CF5-D494-4799-8DE7-A60C3BFBEAE8}">
      <dgm:prSet phldrT="[Text]" custT="1"/>
      <dgm:spPr>
        <a:solidFill>
          <a:srgbClr val="2C5897">
            <a:alpha val="85000"/>
          </a:srgbClr>
        </a:solidFill>
      </dgm:spPr>
      <dgm:t>
        <a:bodyPr/>
        <a:lstStyle/>
        <a:p>
          <a:pPr algn="l"/>
          <a:r>
            <a:rPr lang="en-US" sz="1400" b="1" dirty="0" smtClean="0">
              <a:solidFill>
                <a:schemeClr val="bg1"/>
              </a:solidFill>
            </a:rPr>
            <a:t>RESEARCH TOPIC: MATERIAL TRACKING	</a:t>
          </a:r>
          <a:endParaRPr lang="en-US" sz="1400" b="1" dirty="0">
            <a:solidFill>
              <a:schemeClr val="bg1"/>
            </a:solidFill>
          </a:endParaRPr>
        </a:p>
      </dgm:t>
    </dgm:pt>
    <dgm:pt modelId="{2D73180F-5C6B-4685-8284-1781F27832E5}" type="parTrans" cxnId="{5A2F5412-61AC-4F6A-B1F2-68D914827AFF}">
      <dgm:prSet/>
      <dgm:spPr/>
      <dgm:t>
        <a:bodyPr/>
        <a:lstStyle/>
        <a:p>
          <a:endParaRPr lang="en-US" sz="1400"/>
        </a:p>
      </dgm:t>
    </dgm:pt>
    <dgm:pt modelId="{1F4A7B31-2602-4ECE-BA99-488A45DCCF29}" type="sibTrans" cxnId="{5A2F5412-61AC-4F6A-B1F2-68D914827AFF}">
      <dgm:prSet/>
      <dgm:spPr/>
      <dgm:t>
        <a:bodyPr/>
        <a:lstStyle/>
        <a:p>
          <a:endParaRPr lang="en-US" sz="1400"/>
        </a:p>
      </dgm:t>
    </dgm:pt>
    <dgm:pt modelId="{1F453E7B-1FC5-45B5-9240-1DDDE1B06F7D}">
      <dgm:prSet phldrT="[Text]" custT="1"/>
      <dgm:spPr>
        <a:solidFill>
          <a:srgbClr val="2C5897">
            <a:alpha val="85000"/>
          </a:srgbClr>
        </a:solidFill>
      </dgm:spPr>
      <dgm:t>
        <a:bodyPr/>
        <a:lstStyle/>
        <a:p>
          <a:pPr algn="l"/>
          <a:r>
            <a:rPr lang="en-US" sz="1400" b="1" dirty="0" smtClean="0">
              <a:solidFill>
                <a:schemeClr val="bg1"/>
              </a:solidFill>
            </a:rPr>
            <a:t>ANALYSIS #1:  GUIDED FORMWORK TO SELF-CLIMBING</a:t>
          </a:r>
          <a:endParaRPr lang="en-US" sz="1400" b="1" dirty="0">
            <a:solidFill>
              <a:schemeClr val="tx1"/>
            </a:solidFill>
          </a:endParaRPr>
        </a:p>
      </dgm:t>
    </dgm:pt>
    <dgm:pt modelId="{C5B91E85-9686-48E9-A0ED-1C32084EE6C5}" type="parTrans" cxnId="{0072F1E2-4E40-4409-95E6-79614F23C80C}">
      <dgm:prSet/>
      <dgm:spPr/>
      <dgm:t>
        <a:bodyPr/>
        <a:lstStyle/>
        <a:p>
          <a:endParaRPr lang="en-US" sz="1400"/>
        </a:p>
      </dgm:t>
    </dgm:pt>
    <dgm:pt modelId="{B35250C3-0581-4B0A-A781-80BD72EE16D9}" type="sibTrans" cxnId="{0072F1E2-4E40-4409-95E6-79614F23C80C}">
      <dgm:prSet/>
      <dgm:spPr/>
      <dgm:t>
        <a:bodyPr/>
        <a:lstStyle/>
        <a:p>
          <a:endParaRPr lang="en-US" sz="1400"/>
        </a:p>
      </dgm:t>
    </dgm:pt>
    <dgm:pt modelId="{0EFFA680-BD25-449B-9965-41BB8777B5D6}">
      <dgm:prSet phldrT="[Text]" custT="1"/>
      <dgm:spPr>
        <a:solidFill>
          <a:srgbClr val="2C5897">
            <a:alpha val="85000"/>
          </a:srgbClr>
        </a:solidFill>
      </dgm:spPr>
      <dgm:t>
        <a:bodyPr/>
        <a:lstStyle/>
        <a:p>
          <a:pPr algn="l"/>
          <a:r>
            <a:rPr lang="en-US" sz="1400" b="1" dirty="0" smtClean="0">
              <a:solidFill>
                <a:schemeClr val="bg1"/>
              </a:solidFill>
            </a:rPr>
            <a:t>ANALYSIS #2: PHOTOVOLTAIC CURTAIN WALL</a:t>
          </a:r>
          <a:endParaRPr lang="en-US" sz="1400" b="1" dirty="0">
            <a:solidFill>
              <a:schemeClr val="bg1"/>
            </a:solidFill>
          </a:endParaRPr>
        </a:p>
      </dgm:t>
    </dgm:pt>
    <dgm:pt modelId="{E12A53F6-C023-4511-9393-AD9425477C5A}" type="parTrans" cxnId="{288DDD18-8916-407F-BAB7-6E92D8813C82}">
      <dgm:prSet/>
      <dgm:spPr/>
      <dgm:t>
        <a:bodyPr/>
        <a:lstStyle/>
        <a:p>
          <a:endParaRPr lang="en-US" sz="1400"/>
        </a:p>
      </dgm:t>
    </dgm:pt>
    <dgm:pt modelId="{3C546423-6899-4E3A-A53C-730BAD6E2A7B}" type="sibTrans" cxnId="{288DDD18-8916-407F-BAB7-6E92D8813C82}">
      <dgm:prSet/>
      <dgm:spPr/>
      <dgm:t>
        <a:bodyPr/>
        <a:lstStyle/>
        <a:p>
          <a:endParaRPr lang="en-US" sz="1400"/>
        </a:p>
      </dgm:t>
    </dgm:pt>
    <dgm:pt modelId="{CE84DEC4-3D98-4907-96D6-DAA356E2F5AB}">
      <dgm:prSet phldrT="[Text]" custT="1"/>
      <dgm:spPr>
        <a:solidFill>
          <a:srgbClr val="2F5897">
            <a:alpha val="85000"/>
          </a:srgbClr>
        </a:solidFill>
      </dgm:spPr>
      <dgm:t>
        <a:bodyPr/>
        <a:lstStyle/>
        <a:p>
          <a:pPr algn="l"/>
          <a:r>
            <a:rPr lang="en-US" sz="1400" b="1" dirty="0" smtClean="0">
              <a:solidFill>
                <a:schemeClr val="bg1"/>
              </a:solidFill>
            </a:rPr>
            <a:t>ANALYSIS #3: SIPS</a:t>
          </a:r>
          <a:endParaRPr lang="en-US" sz="1400" b="1" dirty="0">
            <a:solidFill>
              <a:schemeClr val="bg1"/>
            </a:solidFill>
          </a:endParaRPr>
        </a:p>
      </dgm:t>
    </dgm:pt>
    <dgm:pt modelId="{DCEEF366-1D49-4B00-8F34-849F9B97CC47}" type="parTrans" cxnId="{488B8396-B415-42FF-B386-F59734D1C519}">
      <dgm:prSet/>
      <dgm:spPr/>
      <dgm:t>
        <a:bodyPr/>
        <a:lstStyle/>
        <a:p>
          <a:endParaRPr lang="en-US" sz="1400"/>
        </a:p>
      </dgm:t>
    </dgm:pt>
    <dgm:pt modelId="{519C4098-1F70-43E1-8A9D-3D6B4A0881DC}" type="sibTrans" cxnId="{488B8396-B415-42FF-B386-F59734D1C519}">
      <dgm:prSet/>
      <dgm:spPr/>
      <dgm:t>
        <a:bodyPr/>
        <a:lstStyle/>
        <a:p>
          <a:endParaRPr lang="en-US" sz="1400"/>
        </a:p>
      </dgm:t>
    </dgm:pt>
    <dgm:pt modelId="{2E46F48D-FA2C-4245-9B67-D23D21FB32D3}">
      <dgm:prSet phldrT="[Text]" custT="1"/>
      <dgm:spPr>
        <a:solidFill>
          <a:srgbClr val="E8ECF1">
            <a:alpha val="84706"/>
          </a:srgbClr>
        </a:solidFill>
      </dgm:spPr>
      <dgm:t>
        <a:bodyPr/>
        <a:lstStyle/>
        <a:p>
          <a:pPr algn="l"/>
          <a:r>
            <a:rPr lang="en-US" sz="1400" b="1" dirty="0" smtClean="0">
              <a:solidFill>
                <a:schemeClr val="tx1"/>
              </a:solidFill>
            </a:rPr>
            <a:t>CONCLUSIONS</a:t>
          </a:r>
          <a:endParaRPr lang="en-US" sz="1400" b="1" dirty="0">
            <a:solidFill>
              <a:schemeClr val="tx1"/>
            </a:solidFill>
          </a:endParaRPr>
        </a:p>
      </dgm:t>
    </dgm:pt>
    <dgm:pt modelId="{46A3CCBF-7E9C-4E5C-B53B-C046CCED3B8A}" type="parTrans" cxnId="{1491DEC7-1A15-4A47-9CAF-E1C11D3E9AD6}">
      <dgm:prSet/>
      <dgm:spPr/>
      <dgm:t>
        <a:bodyPr/>
        <a:lstStyle/>
        <a:p>
          <a:endParaRPr lang="en-US" sz="1400"/>
        </a:p>
      </dgm:t>
    </dgm:pt>
    <dgm:pt modelId="{AF16590D-5379-43DB-9378-66F9E6F8E3F5}" type="sibTrans" cxnId="{1491DEC7-1A15-4A47-9CAF-E1C11D3E9AD6}">
      <dgm:prSet/>
      <dgm:spPr/>
      <dgm:t>
        <a:bodyPr/>
        <a:lstStyle/>
        <a:p>
          <a:endParaRPr lang="en-US" sz="1400"/>
        </a:p>
      </dgm:t>
    </dgm:pt>
    <dgm:pt modelId="{7528B67A-121A-4AB6-B34E-2EAB2690700F}">
      <dgm:prSet phldrT="[Text]" custT="1"/>
      <dgm:spPr>
        <a:solidFill>
          <a:srgbClr val="2C5897">
            <a:alpha val="85000"/>
          </a:srgbClr>
        </a:solidFill>
      </dgm:spPr>
      <dgm:t>
        <a:bodyPr/>
        <a:lstStyle/>
        <a:p>
          <a:pPr algn="l"/>
          <a:r>
            <a:rPr lang="en-US" sz="1400" b="1" dirty="0" smtClean="0">
              <a:solidFill>
                <a:schemeClr val="bg1"/>
              </a:solidFill>
            </a:rPr>
            <a:t>ACKNOWLEGEMENTS</a:t>
          </a:r>
          <a:endParaRPr lang="en-US" sz="1400" b="1" dirty="0">
            <a:solidFill>
              <a:schemeClr val="bg1"/>
            </a:solidFill>
          </a:endParaRPr>
        </a:p>
      </dgm:t>
    </dgm:pt>
    <dgm:pt modelId="{2853ECAC-B458-42D1-AC4D-4DECF024196E}" type="parTrans" cxnId="{6D0A8831-ABDA-42E8-A865-48C92277E206}">
      <dgm:prSet/>
      <dgm:spPr/>
      <dgm:t>
        <a:bodyPr/>
        <a:lstStyle/>
        <a:p>
          <a:endParaRPr lang="en-US" sz="1400"/>
        </a:p>
      </dgm:t>
    </dgm:pt>
    <dgm:pt modelId="{7032635F-FD13-47A5-9A75-C75ADF4B0643}" type="sibTrans" cxnId="{6D0A8831-ABDA-42E8-A865-48C92277E206}">
      <dgm:prSet/>
      <dgm:spPr/>
      <dgm:t>
        <a:bodyPr/>
        <a:lstStyle/>
        <a:p>
          <a:endParaRPr lang="en-US" sz="1400"/>
        </a:p>
      </dgm:t>
    </dgm:pt>
    <dgm:pt modelId="{A7DF691B-3D9C-465A-BE8A-55622A47FA4D}">
      <dgm:prSet phldrT="[Text]" custT="1"/>
      <dgm:spPr>
        <a:solidFill>
          <a:schemeClr val="bg2">
            <a:lumMod val="85000"/>
            <a:lumOff val="15000"/>
            <a:alpha val="85000"/>
          </a:schemeClr>
        </a:solidFill>
      </dgm:spPr>
      <dgm:t>
        <a:bodyPr/>
        <a:lstStyle/>
        <a:p>
          <a:pPr algn="l"/>
          <a:r>
            <a:rPr lang="en-US" sz="1400" b="1" dirty="0" smtClean="0">
              <a:solidFill>
                <a:schemeClr val="tx1"/>
              </a:solidFill>
              <a:effectLst/>
            </a:rPr>
            <a:t>FINAL RECOMMENDATION </a:t>
          </a:r>
          <a:endParaRPr lang="en-US" sz="1400" b="1" dirty="0">
            <a:solidFill>
              <a:schemeClr val="tx1"/>
            </a:solidFill>
            <a:effectLst/>
          </a:endParaRPr>
        </a:p>
      </dgm:t>
    </dgm:pt>
    <dgm:pt modelId="{C19CAC72-0481-43D9-AAF6-74ECDBF3F566}" type="parTrans" cxnId="{E29CEE82-4A45-4EA5-8CE5-25C31FCF1023}">
      <dgm:prSet/>
      <dgm:spPr/>
      <dgm:t>
        <a:bodyPr/>
        <a:lstStyle/>
        <a:p>
          <a:endParaRPr lang="en-US" sz="1400"/>
        </a:p>
      </dgm:t>
    </dgm:pt>
    <dgm:pt modelId="{6454546C-F632-4E68-8680-13EFA0560BA9}" type="sibTrans" cxnId="{E29CEE82-4A45-4EA5-8CE5-25C31FCF1023}">
      <dgm:prSet/>
      <dgm:spPr/>
      <dgm:t>
        <a:bodyPr/>
        <a:lstStyle/>
        <a:p>
          <a:endParaRPr lang="en-US" sz="1400"/>
        </a:p>
      </dgm:t>
    </dgm:pt>
    <dgm:pt modelId="{89479BE1-631A-4E7A-8407-9B044F8CFB1B}" type="pres">
      <dgm:prSet presAssocID="{AA494772-51F8-41FA-A629-1D0EACE3D47A}" presName="linearFlow" presStyleCnt="0">
        <dgm:presLayoutVars>
          <dgm:dir/>
          <dgm:resizeHandles val="exact"/>
        </dgm:presLayoutVars>
      </dgm:prSet>
      <dgm:spPr/>
    </dgm:pt>
    <dgm:pt modelId="{81E3CC3D-59E1-4182-BEF5-C0A7C8C7AD49}" type="pres">
      <dgm:prSet presAssocID="{0CB84A83-FD7C-42B9-9BD4-E2797D5E6D32}" presName="composite" presStyleCnt="0"/>
      <dgm:spPr/>
    </dgm:pt>
    <dgm:pt modelId="{0FF346C6-8CE5-44DF-AD57-8D51F65DE273}" type="pres">
      <dgm:prSet presAssocID="{0CB84A83-FD7C-42B9-9BD4-E2797D5E6D32}" presName="imgShp" presStyleLbl="fgImgPlace1" presStyleIdx="0" presStyleCnt="8"/>
      <dgm:spPr>
        <a:blipFill rotWithShape="1">
          <a:blip xmlns:r="http://schemas.openxmlformats.org/officeDocument/2006/relationships" r:embed="rId1"/>
          <a:stretch>
            <a:fillRect/>
          </a:stretch>
        </a:blipFill>
      </dgm:spPr>
    </dgm:pt>
    <dgm:pt modelId="{FB575F92-F8B8-4427-98FB-FF958EE63141}" type="pres">
      <dgm:prSet presAssocID="{0CB84A83-FD7C-42B9-9BD4-E2797D5E6D32}" presName="txShp" presStyleLbl="node1" presStyleIdx="0" presStyleCnt="8">
        <dgm:presLayoutVars>
          <dgm:bulletEnabled val="1"/>
        </dgm:presLayoutVars>
      </dgm:prSet>
      <dgm:spPr/>
      <dgm:t>
        <a:bodyPr/>
        <a:lstStyle/>
        <a:p>
          <a:endParaRPr lang="en-US"/>
        </a:p>
      </dgm:t>
    </dgm:pt>
    <dgm:pt modelId="{176DBA4F-1481-4BC7-90B3-B3B218503AA8}" type="pres">
      <dgm:prSet presAssocID="{B9C960FC-CCFB-4E12-8600-1F20AE7F4C45}" presName="spacing" presStyleCnt="0"/>
      <dgm:spPr/>
    </dgm:pt>
    <dgm:pt modelId="{5C9298E8-1B07-41D7-B1B7-2B0C00EDF3E5}" type="pres">
      <dgm:prSet presAssocID="{95062CF5-D494-4799-8DE7-A60C3BFBEAE8}" presName="composite" presStyleCnt="0"/>
      <dgm:spPr/>
    </dgm:pt>
    <dgm:pt modelId="{EDD98A75-BB57-4A13-9565-3757E2449B2B}" type="pres">
      <dgm:prSet presAssocID="{95062CF5-D494-4799-8DE7-A60C3BFBEAE8}" presName="imgShp" presStyleLbl="fgImgPlace1" presStyleIdx="1" presStyleCnt="8" custLinFactNeighborX="3747"/>
      <dgm:spPr>
        <a:blipFill rotWithShape="1">
          <a:blip xmlns:r="http://schemas.openxmlformats.org/officeDocument/2006/relationships" r:embed="rId2"/>
          <a:stretch>
            <a:fillRect/>
          </a:stretch>
        </a:blipFill>
      </dgm:spPr>
    </dgm:pt>
    <dgm:pt modelId="{7DB00E70-CADC-4A84-91F8-3C6525887A7A}" type="pres">
      <dgm:prSet presAssocID="{95062CF5-D494-4799-8DE7-A60C3BFBEAE8}" presName="txShp" presStyleLbl="node1" presStyleIdx="1" presStyleCnt="8" custLinFactNeighborX="-55">
        <dgm:presLayoutVars>
          <dgm:bulletEnabled val="1"/>
        </dgm:presLayoutVars>
      </dgm:prSet>
      <dgm:spPr/>
      <dgm:t>
        <a:bodyPr/>
        <a:lstStyle/>
        <a:p>
          <a:endParaRPr lang="en-US"/>
        </a:p>
      </dgm:t>
    </dgm:pt>
    <dgm:pt modelId="{D512CD32-60DB-49CA-AF57-B62D2036D288}" type="pres">
      <dgm:prSet presAssocID="{1F4A7B31-2602-4ECE-BA99-488A45DCCF29}" presName="spacing" presStyleCnt="0"/>
      <dgm:spPr/>
    </dgm:pt>
    <dgm:pt modelId="{9DE22313-A473-4755-BF0C-D48303A663F2}" type="pres">
      <dgm:prSet presAssocID="{1F453E7B-1FC5-45B5-9240-1DDDE1B06F7D}" presName="composite" presStyleCnt="0"/>
      <dgm:spPr/>
    </dgm:pt>
    <dgm:pt modelId="{490F44A3-3D4B-4ACB-9DFE-AF450E816369}" type="pres">
      <dgm:prSet presAssocID="{1F453E7B-1FC5-45B5-9240-1DDDE1B06F7D}" presName="imgShp" presStyleLbl="fgImgPlace1" presStyleIdx="2" presStyleCnt="8"/>
      <dgm:spPr>
        <a:blipFill rotWithShape="1">
          <a:blip xmlns:r="http://schemas.openxmlformats.org/officeDocument/2006/relationships" r:embed="rId3"/>
          <a:stretch>
            <a:fillRect/>
          </a:stretch>
        </a:blipFill>
      </dgm:spPr>
    </dgm:pt>
    <dgm:pt modelId="{C5A34865-A4AC-46BA-97CB-D54A89D25368}" type="pres">
      <dgm:prSet presAssocID="{1F453E7B-1FC5-45B5-9240-1DDDE1B06F7D}" presName="txShp" presStyleLbl="node1" presStyleIdx="2" presStyleCnt="8">
        <dgm:presLayoutVars>
          <dgm:bulletEnabled val="1"/>
        </dgm:presLayoutVars>
      </dgm:prSet>
      <dgm:spPr/>
      <dgm:t>
        <a:bodyPr/>
        <a:lstStyle/>
        <a:p>
          <a:endParaRPr lang="en-US"/>
        </a:p>
      </dgm:t>
    </dgm:pt>
    <dgm:pt modelId="{F841D8B0-6513-4C6A-A12C-4A4649B80FD0}" type="pres">
      <dgm:prSet presAssocID="{B35250C3-0581-4B0A-A781-80BD72EE16D9}" presName="spacing" presStyleCnt="0"/>
      <dgm:spPr/>
    </dgm:pt>
    <dgm:pt modelId="{797C1E4B-5C7A-461F-8CF3-E33F8F988364}" type="pres">
      <dgm:prSet presAssocID="{0EFFA680-BD25-449B-9965-41BB8777B5D6}" presName="composite" presStyleCnt="0"/>
      <dgm:spPr/>
    </dgm:pt>
    <dgm:pt modelId="{35E28BDC-C5C1-4575-8828-4450CDB8A803}" type="pres">
      <dgm:prSet presAssocID="{0EFFA680-BD25-449B-9965-41BB8777B5D6}" presName="imgShp" presStyleLbl="fgImgPlace1" presStyleIdx="3" presStyleCnt="8"/>
      <dgm:spPr>
        <a:blipFill rotWithShape="1">
          <a:blip xmlns:r="http://schemas.openxmlformats.org/officeDocument/2006/relationships" r:embed="rId4"/>
          <a:stretch>
            <a:fillRect/>
          </a:stretch>
        </a:blipFill>
      </dgm:spPr>
    </dgm:pt>
    <dgm:pt modelId="{CAE0A20F-01F0-4F31-8B7B-0E2761B6BBA5}" type="pres">
      <dgm:prSet presAssocID="{0EFFA680-BD25-449B-9965-41BB8777B5D6}" presName="txShp" presStyleLbl="node1" presStyleIdx="3" presStyleCnt="8">
        <dgm:presLayoutVars>
          <dgm:bulletEnabled val="1"/>
        </dgm:presLayoutVars>
      </dgm:prSet>
      <dgm:spPr/>
      <dgm:t>
        <a:bodyPr/>
        <a:lstStyle/>
        <a:p>
          <a:endParaRPr lang="en-US"/>
        </a:p>
      </dgm:t>
    </dgm:pt>
    <dgm:pt modelId="{02F75684-8A56-4A2B-A0AB-5649B18B0196}" type="pres">
      <dgm:prSet presAssocID="{3C546423-6899-4E3A-A53C-730BAD6E2A7B}" presName="spacing" presStyleCnt="0"/>
      <dgm:spPr/>
    </dgm:pt>
    <dgm:pt modelId="{47F7B467-CF20-4D1F-A989-613DFA71CC13}" type="pres">
      <dgm:prSet presAssocID="{CE84DEC4-3D98-4907-96D6-DAA356E2F5AB}" presName="composite" presStyleCnt="0"/>
      <dgm:spPr/>
    </dgm:pt>
    <dgm:pt modelId="{7E6D4F60-9FBF-4657-AC03-6899FA79FF46}" type="pres">
      <dgm:prSet presAssocID="{CE84DEC4-3D98-4907-96D6-DAA356E2F5AB}" presName="imgShp" presStyleLbl="fgImgPlace1" presStyleIdx="4" presStyleCnt="8"/>
      <dgm:spPr>
        <a:blipFill rotWithShape="1">
          <a:blip xmlns:r="http://schemas.openxmlformats.org/officeDocument/2006/relationships" r:embed="rId5"/>
          <a:stretch>
            <a:fillRect/>
          </a:stretch>
        </a:blipFill>
      </dgm:spPr>
    </dgm:pt>
    <dgm:pt modelId="{028D8863-9101-46BE-9200-DB39903C8097}" type="pres">
      <dgm:prSet presAssocID="{CE84DEC4-3D98-4907-96D6-DAA356E2F5AB}" presName="txShp" presStyleLbl="node1" presStyleIdx="4" presStyleCnt="8">
        <dgm:presLayoutVars>
          <dgm:bulletEnabled val="1"/>
        </dgm:presLayoutVars>
      </dgm:prSet>
      <dgm:spPr/>
      <dgm:t>
        <a:bodyPr/>
        <a:lstStyle/>
        <a:p>
          <a:endParaRPr lang="en-US"/>
        </a:p>
      </dgm:t>
    </dgm:pt>
    <dgm:pt modelId="{B74DA89E-0C06-4FF5-AD7B-331227FC6306}" type="pres">
      <dgm:prSet presAssocID="{519C4098-1F70-43E1-8A9D-3D6B4A0881DC}" presName="spacing" presStyleCnt="0"/>
      <dgm:spPr/>
    </dgm:pt>
    <dgm:pt modelId="{30D10974-B4CA-4F12-A21C-26AE02AC4E3C}" type="pres">
      <dgm:prSet presAssocID="{A7DF691B-3D9C-465A-BE8A-55622A47FA4D}" presName="composite" presStyleCnt="0"/>
      <dgm:spPr/>
    </dgm:pt>
    <dgm:pt modelId="{6EB2B1D2-8E73-40CE-A880-25CB6D2A5A2F}" type="pres">
      <dgm:prSet presAssocID="{A7DF691B-3D9C-465A-BE8A-55622A47FA4D}" presName="imgShp" presStyleLbl="fgImgPlace1" presStyleIdx="5" presStyleCnt="8" custLinFactNeighborX="87224"/>
      <dgm:spPr>
        <a:noFill/>
      </dgm:spPr>
    </dgm:pt>
    <dgm:pt modelId="{E0D2C17D-FD9A-44E0-963C-CC911FFD47F7}" type="pres">
      <dgm:prSet presAssocID="{A7DF691B-3D9C-465A-BE8A-55622A47FA4D}" presName="txShp" presStyleLbl="node1" presStyleIdx="5" presStyleCnt="8" custLinFactY="19668" custLinFactNeighborX="12726" custLinFactNeighborY="100000">
        <dgm:presLayoutVars>
          <dgm:bulletEnabled val="1"/>
        </dgm:presLayoutVars>
      </dgm:prSet>
      <dgm:spPr/>
      <dgm:t>
        <a:bodyPr/>
        <a:lstStyle/>
        <a:p>
          <a:endParaRPr lang="en-US"/>
        </a:p>
      </dgm:t>
    </dgm:pt>
    <dgm:pt modelId="{F1218634-94A7-4142-9418-885AEDBF8074}" type="pres">
      <dgm:prSet presAssocID="{6454546C-F632-4E68-8680-13EFA0560BA9}" presName="spacing" presStyleCnt="0"/>
      <dgm:spPr/>
    </dgm:pt>
    <dgm:pt modelId="{40FA6DB5-118D-4CCF-939E-25B0156C80AD}" type="pres">
      <dgm:prSet presAssocID="{2E46F48D-FA2C-4245-9B67-D23D21FB32D3}" presName="composite" presStyleCnt="0"/>
      <dgm:spPr/>
    </dgm:pt>
    <dgm:pt modelId="{9DBA9961-2298-45FE-B082-C7424AA54604}" type="pres">
      <dgm:prSet presAssocID="{2E46F48D-FA2C-4245-9B67-D23D21FB32D3}" presName="imgShp" presStyleLbl="fgImgPlace1" presStyleIdx="6" presStyleCnt="8" custLinFactY="-20946" custLinFactNeighborY="-100000"/>
      <dgm:spPr>
        <a:blipFill rotWithShape="1">
          <a:blip xmlns:r="http://schemas.openxmlformats.org/officeDocument/2006/relationships" r:embed="rId6"/>
          <a:stretch>
            <a:fillRect/>
          </a:stretch>
        </a:blipFill>
      </dgm:spPr>
    </dgm:pt>
    <dgm:pt modelId="{5BD11423-4548-4BF9-B519-555B8BEE3869}" type="pres">
      <dgm:prSet presAssocID="{2E46F48D-FA2C-4245-9B67-D23D21FB32D3}" presName="txShp" presStyleLbl="node1" presStyleIdx="6" presStyleCnt="8" custLinFactY="-34118" custLinFactNeighborY="-100000">
        <dgm:presLayoutVars>
          <dgm:bulletEnabled val="1"/>
        </dgm:presLayoutVars>
      </dgm:prSet>
      <dgm:spPr/>
      <dgm:t>
        <a:bodyPr/>
        <a:lstStyle/>
        <a:p>
          <a:endParaRPr lang="en-US"/>
        </a:p>
      </dgm:t>
    </dgm:pt>
    <dgm:pt modelId="{0D82C1EB-9BFC-4091-A756-B2BF9FC8A758}" type="pres">
      <dgm:prSet presAssocID="{AF16590D-5379-43DB-9378-66F9E6F8E3F5}" presName="spacing" presStyleCnt="0"/>
      <dgm:spPr/>
    </dgm:pt>
    <dgm:pt modelId="{7BB54F4E-1290-4715-B6A5-DF8BBEF40126}" type="pres">
      <dgm:prSet presAssocID="{7528B67A-121A-4AB6-B34E-2EAB2690700F}" presName="composite" presStyleCnt="0"/>
      <dgm:spPr/>
    </dgm:pt>
    <dgm:pt modelId="{9A16698E-8927-4B89-AC7F-0C74980FF920}" type="pres">
      <dgm:prSet presAssocID="{7528B67A-121A-4AB6-B34E-2EAB2690700F}" presName="imgShp" presStyleLbl="fgImgPlace1" presStyleIdx="7" presStyleCnt="8"/>
      <dgm:spPr>
        <a:blipFill rotWithShape="1">
          <a:blip xmlns:r="http://schemas.openxmlformats.org/officeDocument/2006/relationships" r:embed="rId7"/>
          <a:stretch>
            <a:fillRect/>
          </a:stretch>
        </a:blipFill>
      </dgm:spPr>
    </dgm:pt>
    <dgm:pt modelId="{EF66276B-9CAD-41BE-8196-81421F220AD3}" type="pres">
      <dgm:prSet presAssocID="{7528B67A-121A-4AB6-B34E-2EAB2690700F}" presName="txShp" presStyleLbl="node1" presStyleIdx="7" presStyleCnt="8">
        <dgm:presLayoutVars>
          <dgm:bulletEnabled val="1"/>
        </dgm:presLayoutVars>
      </dgm:prSet>
      <dgm:spPr/>
      <dgm:t>
        <a:bodyPr/>
        <a:lstStyle/>
        <a:p>
          <a:endParaRPr lang="en-US"/>
        </a:p>
      </dgm:t>
    </dgm:pt>
  </dgm:ptLst>
  <dgm:cxnLst>
    <dgm:cxn modelId="{FE65B2FB-F303-4BC2-8693-AB89562FF9B6}" type="presOf" srcId="{0CB84A83-FD7C-42B9-9BD4-E2797D5E6D32}" destId="{FB575F92-F8B8-4427-98FB-FF958EE63141}" srcOrd="0" destOrd="0" presId="urn:microsoft.com/office/officeart/2005/8/layout/vList3"/>
    <dgm:cxn modelId="{488B8396-B415-42FF-B386-F59734D1C519}" srcId="{AA494772-51F8-41FA-A629-1D0EACE3D47A}" destId="{CE84DEC4-3D98-4907-96D6-DAA356E2F5AB}" srcOrd="4" destOrd="0" parTransId="{DCEEF366-1D49-4B00-8F34-849F9B97CC47}" sibTransId="{519C4098-1F70-43E1-8A9D-3D6B4A0881DC}"/>
    <dgm:cxn modelId="{E29CEE82-4A45-4EA5-8CE5-25C31FCF1023}" srcId="{AA494772-51F8-41FA-A629-1D0EACE3D47A}" destId="{A7DF691B-3D9C-465A-BE8A-55622A47FA4D}" srcOrd="5" destOrd="0" parTransId="{C19CAC72-0481-43D9-AAF6-74ECDBF3F566}" sibTransId="{6454546C-F632-4E68-8680-13EFA0560BA9}"/>
    <dgm:cxn modelId="{302F2E9C-CB91-42D2-8ACD-6E83057F7411}" type="presOf" srcId="{95062CF5-D494-4799-8DE7-A60C3BFBEAE8}" destId="{7DB00E70-CADC-4A84-91F8-3C6525887A7A}" srcOrd="0" destOrd="0" presId="urn:microsoft.com/office/officeart/2005/8/layout/vList3"/>
    <dgm:cxn modelId="{6D0A8831-ABDA-42E8-A865-48C92277E206}" srcId="{AA494772-51F8-41FA-A629-1D0EACE3D47A}" destId="{7528B67A-121A-4AB6-B34E-2EAB2690700F}" srcOrd="7" destOrd="0" parTransId="{2853ECAC-B458-42D1-AC4D-4DECF024196E}" sibTransId="{7032635F-FD13-47A5-9A75-C75ADF4B0643}"/>
    <dgm:cxn modelId="{CDC8FE85-2AFA-4533-88B9-F2F17C462530}" type="presOf" srcId="{7528B67A-121A-4AB6-B34E-2EAB2690700F}" destId="{EF66276B-9CAD-41BE-8196-81421F220AD3}" srcOrd="0" destOrd="0" presId="urn:microsoft.com/office/officeart/2005/8/layout/vList3"/>
    <dgm:cxn modelId="{5A2F5412-61AC-4F6A-B1F2-68D914827AFF}" srcId="{AA494772-51F8-41FA-A629-1D0EACE3D47A}" destId="{95062CF5-D494-4799-8DE7-A60C3BFBEAE8}" srcOrd="1" destOrd="0" parTransId="{2D73180F-5C6B-4685-8284-1781F27832E5}" sibTransId="{1F4A7B31-2602-4ECE-BA99-488A45DCCF29}"/>
    <dgm:cxn modelId="{FA9C45DA-3D36-43D4-A159-6EDC447AEFF9}" type="presOf" srcId="{CE84DEC4-3D98-4907-96D6-DAA356E2F5AB}" destId="{028D8863-9101-46BE-9200-DB39903C8097}" srcOrd="0" destOrd="0" presId="urn:microsoft.com/office/officeart/2005/8/layout/vList3"/>
    <dgm:cxn modelId="{A6201D0C-AA56-4E39-9B53-965A04E0CC1D}" srcId="{AA494772-51F8-41FA-A629-1D0EACE3D47A}" destId="{0CB84A83-FD7C-42B9-9BD4-E2797D5E6D32}" srcOrd="0" destOrd="0" parTransId="{8DC30B41-E751-4F08-90C8-1677E061E723}" sibTransId="{B9C960FC-CCFB-4E12-8600-1F20AE7F4C45}"/>
    <dgm:cxn modelId="{1491DEC7-1A15-4A47-9CAF-E1C11D3E9AD6}" srcId="{AA494772-51F8-41FA-A629-1D0EACE3D47A}" destId="{2E46F48D-FA2C-4245-9B67-D23D21FB32D3}" srcOrd="6" destOrd="0" parTransId="{46A3CCBF-7E9C-4E5C-B53B-C046CCED3B8A}" sibTransId="{AF16590D-5379-43DB-9378-66F9E6F8E3F5}"/>
    <dgm:cxn modelId="{DFAC4217-296B-4662-9D32-645D44D67B88}" type="presOf" srcId="{2E46F48D-FA2C-4245-9B67-D23D21FB32D3}" destId="{5BD11423-4548-4BF9-B519-555B8BEE3869}" srcOrd="0" destOrd="0" presId="urn:microsoft.com/office/officeart/2005/8/layout/vList3"/>
    <dgm:cxn modelId="{70E38596-A0FE-4381-8401-D7C8A352A194}" type="presOf" srcId="{1F453E7B-1FC5-45B5-9240-1DDDE1B06F7D}" destId="{C5A34865-A4AC-46BA-97CB-D54A89D25368}" srcOrd="0" destOrd="0" presId="urn:microsoft.com/office/officeart/2005/8/layout/vList3"/>
    <dgm:cxn modelId="{288DDD18-8916-407F-BAB7-6E92D8813C82}" srcId="{AA494772-51F8-41FA-A629-1D0EACE3D47A}" destId="{0EFFA680-BD25-449B-9965-41BB8777B5D6}" srcOrd="3" destOrd="0" parTransId="{E12A53F6-C023-4511-9393-AD9425477C5A}" sibTransId="{3C546423-6899-4E3A-A53C-730BAD6E2A7B}"/>
    <dgm:cxn modelId="{9E143EAD-5D63-4D9E-8A6C-804E3A9C3983}" type="presOf" srcId="{AA494772-51F8-41FA-A629-1D0EACE3D47A}" destId="{89479BE1-631A-4E7A-8407-9B044F8CFB1B}" srcOrd="0" destOrd="0" presId="urn:microsoft.com/office/officeart/2005/8/layout/vList3"/>
    <dgm:cxn modelId="{5D16C6DE-70F3-4B12-A1EC-E1FBC2D30381}" type="presOf" srcId="{0EFFA680-BD25-449B-9965-41BB8777B5D6}" destId="{CAE0A20F-01F0-4F31-8B7B-0E2761B6BBA5}" srcOrd="0" destOrd="0" presId="urn:microsoft.com/office/officeart/2005/8/layout/vList3"/>
    <dgm:cxn modelId="{0072F1E2-4E40-4409-95E6-79614F23C80C}" srcId="{AA494772-51F8-41FA-A629-1D0EACE3D47A}" destId="{1F453E7B-1FC5-45B5-9240-1DDDE1B06F7D}" srcOrd="2" destOrd="0" parTransId="{C5B91E85-9686-48E9-A0ED-1C32084EE6C5}" sibTransId="{B35250C3-0581-4B0A-A781-80BD72EE16D9}"/>
    <dgm:cxn modelId="{4BFFDEB0-B4DE-4168-B312-3A93D214A31D}" type="presOf" srcId="{A7DF691B-3D9C-465A-BE8A-55622A47FA4D}" destId="{E0D2C17D-FD9A-44E0-963C-CC911FFD47F7}" srcOrd="0" destOrd="0" presId="urn:microsoft.com/office/officeart/2005/8/layout/vList3"/>
    <dgm:cxn modelId="{19BD37E8-FD1A-44EA-839C-BCC969067FBF}" type="presParOf" srcId="{89479BE1-631A-4E7A-8407-9B044F8CFB1B}" destId="{81E3CC3D-59E1-4182-BEF5-C0A7C8C7AD49}" srcOrd="0" destOrd="0" presId="urn:microsoft.com/office/officeart/2005/8/layout/vList3"/>
    <dgm:cxn modelId="{7007048E-10FE-47FB-B2E8-D08687F2CE5C}" type="presParOf" srcId="{81E3CC3D-59E1-4182-BEF5-C0A7C8C7AD49}" destId="{0FF346C6-8CE5-44DF-AD57-8D51F65DE273}" srcOrd="0" destOrd="0" presId="urn:microsoft.com/office/officeart/2005/8/layout/vList3"/>
    <dgm:cxn modelId="{46FA838A-16FE-4BA1-84EB-BEF6EDAEF18C}" type="presParOf" srcId="{81E3CC3D-59E1-4182-BEF5-C0A7C8C7AD49}" destId="{FB575F92-F8B8-4427-98FB-FF958EE63141}" srcOrd="1" destOrd="0" presId="urn:microsoft.com/office/officeart/2005/8/layout/vList3"/>
    <dgm:cxn modelId="{E69E4293-EF76-4BF1-BA86-1B94858767BD}" type="presParOf" srcId="{89479BE1-631A-4E7A-8407-9B044F8CFB1B}" destId="{176DBA4F-1481-4BC7-90B3-B3B218503AA8}" srcOrd="1" destOrd="0" presId="urn:microsoft.com/office/officeart/2005/8/layout/vList3"/>
    <dgm:cxn modelId="{9670351C-20A5-4D69-97B6-BC56D6208D03}" type="presParOf" srcId="{89479BE1-631A-4E7A-8407-9B044F8CFB1B}" destId="{5C9298E8-1B07-41D7-B1B7-2B0C00EDF3E5}" srcOrd="2" destOrd="0" presId="urn:microsoft.com/office/officeart/2005/8/layout/vList3"/>
    <dgm:cxn modelId="{1F46116A-2FF7-4228-9522-08779BBB3229}" type="presParOf" srcId="{5C9298E8-1B07-41D7-B1B7-2B0C00EDF3E5}" destId="{EDD98A75-BB57-4A13-9565-3757E2449B2B}" srcOrd="0" destOrd="0" presId="urn:microsoft.com/office/officeart/2005/8/layout/vList3"/>
    <dgm:cxn modelId="{A26BE996-E422-4862-8E24-B4AD681E7994}" type="presParOf" srcId="{5C9298E8-1B07-41D7-B1B7-2B0C00EDF3E5}" destId="{7DB00E70-CADC-4A84-91F8-3C6525887A7A}" srcOrd="1" destOrd="0" presId="urn:microsoft.com/office/officeart/2005/8/layout/vList3"/>
    <dgm:cxn modelId="{BFC2CF28-2C4E-477F-BD7E-A8A575958335}" type="presParOf" srcId="{89479BE1-631A-4E7A-8407-9B044F8CFB1B}" destId="{D512CD32-60DB-49CA-AF57-B62D2036D288}" srcOrd="3" destOrd="0" presId="urn:microsoft.com/office/officeart/2005/8/layout/vList3"/>
    <dgm:cxn modelId="{324AC6BE-69DA-48BB-A24F-2AEF662E5655}" type="presParOf" srcId="{89479BE1-631A-4E7A-8407-9B044F8CFB1B}" destId="{9DE22313-A473-4755-BF0C-D48303A663F2}" srcOrd="4" destOrd="0" presId="urn:microsoft.com/office/officeart/2005/8/layout/vList3"/>
    <dgm:cxn modelId="{092505FD-7E18-41E7-BF02-4C060112695D}" type="presParOf" srcId="{9DE22313-A473-4755-BF0C-D48303A663F2}" destId="{490F44A3-3D4B-4ACB-9DFE-AF450E816369}" srcOrd="0" destOrd="0" presId="urn:microsoft.com/office/officeart/2005/8/layout/vList3"/>
    <dgm:cxn modelId="{06134CCB-730F-452F-BB79-AD891055B828}" type="presParOf" srcId="{9DE22313-A473-4755-BF0C-D48303A663F2}" destId="{C5A34865-A4AC-46BA-97CB-D54A89D25368}" srcOrd="1" destOrd="0" presId="urn:microsoft.com/office/officeart/2005/8/layout/vList3"/>
    <dgm:cxn modelId="{0EA1C7DD-4265-4553-8211-0DD0B71D9D9A}" type="presParOf" srcId="{89479BE1-631A-4E7A-8407-9B044F8CFB1B}" destId="{F841D8B0-6513-4C6A-A12C-4A4649B80FD0}" srcOrd="5" destOrd="0" presId="urn:microsoft.com/office/officeart/2005/8/layout/vList3"/>
    <dgm:cxn modelId="{946AEAC4-97B8-4F98-9F56-460E79A0188B}" type="presParOf" srcId="{89479BE1-631A-4E7A-8407-9B044F8CFB1B}" destId="{797C1E4B-5C7A-461F-8CF3-E33F8F988364}" srcOrd="6" destOrd="0" presId="urn:microsoft.com/office/officeart/2005/8/layout/vList3"/>
    <dgm:cxn modelId="{7A4E9C35-4CCB-497F-BDF8-942557EFF345}" type="presParOf" srcId="{797C1E4B-5C7A-461F-8CF3-E33F8F988364}" destId="{35E28BDC-C5C1-4575-8828-4450CDB8A803}" srcOrd="0" destOrd="0" presId="urn:microsoft.com/office/officeart/2005/8/layout/vList3"/>
    <dgm:cxn modelId="{E5D2E7F9-12E2-4A62-8A5D-B4EBBD5C7D33}" type="presParOf" srcId="{797C1E4B-5C7A-461F-8CF3-E33F8F988364}" destId="{CAE0A20F-01F0-4F31-8B7B-0E2761B6BBA5}" srcOrd="1" destOrd="0" presId="urn:microsoft.com/office/officeart/2005/8/layout/vList3"/>
    <dgm:cxn modelId="{A72A9668-A15A-424F-8A78-A8B0ED7158CE}" type="presParOf" srcId="{89479BE1-631A-4E7A-8407-9B044F8CFB1B}" destId="{02F75684-8A56-4A2B-A0AB-5649B18B0196}" srcOrd="7" destOrd="0" presId="urn:microsoft.com/office/officeart/2005/8/layout/vList3"/>
    <dgm:cxn modelId="{0B1C4113-92D1-470B-A1F0-1791B23B952E}" type="presParOf" srcId="{89479BE1-631A-4E7A-8407-9B044F8CFB1B}" destId="{47F7B467-CF20-4D1F-A989-613DFA71CC13}" srcOrd="8" destOrd="0" presId="urn:microsoft.com/office/officeart/2005/8/layout/vList3"/>
    <dgm:cxn modelId="{FBA92F8D-867A-4662-8D2C-3256FA5B3B31}" type="presParOf" srcId="{47F7B467-CF20-4D1F-A989-613DFA71CC13}" destId="{7E6D4F60-9FBF-4657-AC03-6899FA79FF46}" srcOrd="0" destOrd="0" presId="urn:microsoft.com/office/officeart/2005/8/layout/vList3"/>
    <dgm:cxn modelId="{DE881833-D370-47FF-BFCD-B96B6B4F39CA}" type="presParOf" srcId="{47F7B467-CF20-4D1F-A989-613DFA71CC13}" destId="{028D8863-9101-46BE-9200-DB39903C8097}" srcOrd="1" destOrd="0" presId="urn:microsoft.com/office/officeart/2005/8/layout/vList3"/>
    <dgm:cxn modelId="{DFED252B-1A3C-437E-9E53-34B799E8132D}" type="presParOf" srcId="{89479BE1-631A-4E7A-8407-9B044F8CFB1B}" destId="{B74DA89E-0C06-4FF5-AD7B-331227FC6306}" srcOrd="9" destOrd="0" presId="urn:microsoft.com/office/officeart/2005/8/layout/vList3"/>
    <dgm:cxn modelId="{08405481-21B9-42BB-B182-59CD0E62A7CA}" type="presParOf" srcId="{89479BE1-631A-4E7A-8407-9B044F8CFB1B}" destId="{30D10974-B4CA-4F12-A21C-26AE02AC4E3C}" srcOrd="10" destOrd="0" presId="urn:microsoft.com/office/officeart/2005/8/layout/vList3"/>
    <dgm:cxn modelId="{8496E702-CBEE-4DA5-BCA6-BF13669CBBD5}" type="presParOf" srcId="{30D10974-B4CA-4F12-A21C-26AE02AC4E3C}" destId="{6EB2B1D2-8E73-40CE-A880-25CB6D2A5A2F}" srcOrd="0" destOrd="0" presId="urn:microsoft.com/office/officeart/2005/8/layout/vList3"/>
    <dgm:cxn modelId="{E0948657-FA0F-4A72-9652-C5B806821DAC}" type="presParOf" srcId="{30D10974-B4CA-4F12-A21C-26AE02AC4E3C}" destId="{E0D2C17D-FD9A-44E0-963C-CC911FFD47F7}" srcOrd="1" destOrd="0" presId="urn:microsoft.com/office/officeart/2005/8/layout/vList3"/>
    <dgm:cxn modelId="{1779A69E-929D-45EF-B14B-4C972EC34E86}" type="presParOf" srcId="{89479BE1-631A-4E7A-8407-9B044F8CFB1B}" destId="{F1218634-94A7-4142-9418-885AEDBF8074}" srcOrd="11" destOrd="0" presId="urn:microsoft.com/office/officeart/2005/8/layout/vList3"/>
    <dgm:cxn modelId="{388B8E11-AEF9-48DC-86B8-AFD1B0824EB6}" type="presParOf" srcId="{89479BE1-631A-4E7A-8407-9B044F8CFB1B}" destId="{40FA6DB5-118D-4CCF-939E-25B0156C80AD}" srcOrd="12" destOrd="0" presId="urn:microsoft.com/office/officeart/2005/8/layout/vList3"/>
    <dgm:cxn modelId="{5ADE01EB-9550-40FB-84F9-6CABBAA35EC9}" type="presParOf" srcId="{40FA6DB5-118D-4CCF-939E-25B0156C80AD}" destId="{9DBA9961-2298-45FE-B082-C7424AA54604}" srcOrd="0" destOrd="0" presId="urn:microsoft.com/office/officeart/2005/8/layout/vList3"/>
    <dgm:cxn modelId="{69F6C834-FBCF-4FB5-8B3D-CEF623DD32FF}" type="presParOf" srcId="{40FA6DB5-118D-4CCF-939E-25B0156C80AD}" destId="{5BD11423-4548-4BF9-B519-555B8BEE3869}" srcOrd="1" destOrd="0" presId="urn:microsoft.com/office/officeart/2005/8/layout/vList3"/>
    <dgm:cxn modelId="{98F227C1-A966-4A35-A19E-FC6BB7C75DC4}" type="presParOf" srcId="{89479BE1-631A-4E7A-8407-9B044F8CFB1B}" destId="{0D82C1EB-9BFC-4091-A756-B2BF9FC8A758}" srcOrd="13" destOrd="0" presId="urn:microsoft.com/office/officeart/2005/8/layout/vList3"/>
    <dgm:cxn modelId="{722D6619-819E-415C-BA91-92E40A586DEE}" type="presParOf" srcId="{89479BE1-631A-4E7A-8407-9B044F8CFB1B}" destId="{7BB54F4E-1290-4715-B6A5-DF8BBEF40126}" srcOrd="14" destOrd="0" presId="urn:microsoft.com/office/officeart/2005/8/layout/vList3"/>
    <dgm:cxn modelId="{A026D5A0-CC8D-4980-9BD0-F6D20AE7F098}" type="presParOf" srcId="{7BB54F4E-1290-4715-B6A5-DF8BBEF40126}" destId="{9A16698E-8927-4B89-AC7F-0C74980FF920}" srcOrd="0" destOrd="0" presId="urn:microsoft.com/office/officeart/2005/8/layout/vList3"/>
    <dgm:cxn modelId="{04B2C56D-F023-497B-A775-1B3A396294D3}" type="presParOf" srcId="{7BB54F4E-1290-4715-B6A5-DF8BBEF40126}" destId="{EF66276B-9CAD-41BE-8196-81421F220AD3}" srcOrd="1" destOrd="0" presId="urn:microsoft.com/office/officeart/2005/8/layout/vList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A494772-51F8-41FA-A629-1D0EACE3D47A}" type="doc">
      <dgm:prSet loTypeId="urn:microsoft.com/office/officeart/2005/8/layout/vList3" loCatId="picture" qsTypeId="urn:microsoft.com/office/officeart/2009/2/quickstyle/3d8" qsCatId="3D" csTypeId="urn:microsoft.com/office/officeart/2005/8/colors/accent5_2" csCatId="accent5" phldr="1"/>
      <dgm:spPr/>
    </dgm:pt>
    <dgm:pt modelId="{0CB84A83-FD7C-42B9-9BD4-E2797D5E6D32}">
      <dgm:prSet phldrT="[Text]" custT="1"/>
      <dgm:spPr>
        <a:solidFill>
          <a:srgbClr val="2C5897">
            <a:alpha val="85000"/>
          </a:srgbClr>
        </a:solidFill>
      </dgm:spPr>
      <dgm:t>
        <a:bodyPr/>
        <a:lstStyle/>
        <a:p>
          <a:pPr algn="l"/>
          <a:r>
            <a:rPr lang="en-US" sz="1400" b="1" dirty="0" smtClean="0">
              <a:solidFill>
                <a:schemeClr val="bg1"/>
              </a:solidFill>
            </a:rPr>
            <a:t>PROJECT BACKGROUND</a:t>
          </a:r>
          <a:endParaRPr lang="en-US" sz="1400" b="1" dirty="0">
            <a:solidFill>
              <a:schemeClr val="bg1"/>
            </a:solidFill>
          </a:endParaRPr>
        </a:p>
      </dgm:t>
    </dgm:pt>
    <dgm:pt modelId="{8DC30B41-E751-4F08-90C8-1677E061E723}" type="parTrans" cxnId="{A6201D0C-AA56-4E39-9B53-965A04E0CC1D}">
      <dgm:prSet/>
      <dgm:spPr/>
      <dgm:t>
        <a:bodyPr/>
        <a:lstStyle/>
        <a:p>
          <a:endParaRPr lang="en-US" sz="1400" b="1">
            <a:solidFill>
              <a:schemeClr val="bg2"/>
            </a:solidFill>
          </a:endParaRPr>
        </a:p>
      </dgm:t>
    </dgm:pt>
    <dgm:pt modelId="{B9C960FC-CCFB-4E12-8600-1F20AE7F4C45}" type="sibTrans" cxnId="{A6201D0C-AA56-4E39-9B53-965A04E0CC1D}">
      <dgm:prSet/>
      <dgm:spPr/>
      <dgm:t>
        <a:bodyPr/>
        <a:lstStyle/>
        <a:p>
          <a:endParaRPr lang="en-US" sz="1400" b="1">
            <a:solidFill>
              <a:schemeClr val="bg2"/>
            </a:solidFill>
          </a:endParaRPr>
        </a:p>
      </dgm:t>
    </dgm:pt>
    <dgm:pt modelId="{95062CF5-D494-4799-8DE7-A60C3BFBEAE8}">
      <dgm:prSet phldrT="[Text]" custT="1"/>
      <dgm:spPr>
        <a:solidFill>
          <a:srgbClr val="2C5897">
            <a:alpha val="85000"/>
          </a:srgbClr>
        </a:solidFill>
      </dgm:spPr>
      <dgm:t>
        <a:bodyPr/>
        <a:lstStyle/>
        <a:p>
          <a:pPr algn="l"/>
          <a:r>
            <a:rPr lang="en-US" sz="1400" b="1" dirty="0" smtClean="0">
              <a:solidFill>
                <a:schemeClr val="bg1"/>
              </a:solidFill>
            </a:rPr>
            <a:t>RESEARCH TOPIC: MATERIAL TRACKING	</a:t>
          </a:r>
          <a:endParaRPr lang="en-US" sz="1400" b="1" dirty="0">
            <a:solidFill>
              <a:schemeClr val="bg1"/>
            </a:solidFill>
          </a:endParaRPr>
        </a:p>
      </dgm:t>
    </dgm:pt>
    <dgm:pt modelId="{2D73180F-5C6B-4685-8284-1781F27832E5}" type="parTrans" cxnId="{5A2F5412-61AC-4F6A-B1F2-68D914827AFF}">
      <dgm:prSet/>
      <dgm:spPr/>
      <dgm:t>
        <a:bodyPr/>
        <a:lstStyle/>
        <a:p>
          <a:endParaRPr lang="en-US" sz="1400"/>
        </a:p>
      </dgm:t>
    </dgm:pt>
    <dgm:pt modelId="{1F4A7B31-2602-4ECE-BA99-488A45DCCF29}" type="sibTrans" cxnId="{5A2F5412-61AC-4F6A-B1F2-68D914827AFF}">
      <dgm:prSet/>
      <dgm:spPr/>
      <dgm:t>
        <a:bodyPr/>
        <a:lstStyle/>
        <a:p>
          <a:endParaRPr lang="en-US" sz="1400"/>
        </a:p>
      </dgm:t>
    </dgm:pt>
    <dgm:pt modelId="{1F453E7B-1FC5-45B5-9240-1DDDE1B06F7D}">
      <dgm:prSet phldrT="[Text]" custT="1"/>
      <dgm:spPr>
        <a:solidFill>
          <a:srgbClr val="2C5897">
            <a:alpha val="85000"/>
          </a:srgbClr>
        </a:solidFill>
      </dgm:spPr>
      <dgm:t>
        <a:bodyPr/>
        <a:lstStyle/>
        <a:p>
          <a:pPr algn="l"/>
          <a:r>
            <a:rPr lang="en-US" sz="1400" b="1" dirty="0" smtClean="0">
              <a:solidFill>
                <a:schemeClr val="bg1"/>
              </a:solidFill>
            </a:rPr>
            <a:t>ANALYSIS #1:  GUIDED FORMWORK TO SELF-CLIMBING</a:t>
          </a:r>
          <a:endParaRPr lang="en-US" sz="1400" b="1" dirty="0">
            <a:solidFill>
              <a:schemeClr val="tx1"/>
            </a:solidFill>
          </a:endParaRPr>
        </a:p>
      </dgm:t>
    </dgm:pt>
    <dgm:pt modelId="{C5B91E85-9686-48E9-A0ED-1C32084EE6C5}" type="parTrans" cxnId="{0072F1E2-4E40-4409-95E6-79614F23C80C}">
      <dgm:prSet/>
      <dgm:spPr/>
      <dgm:t>
        <a:bodyPr/>
        <a:lstStyle/>
        <a:p>
          <a:endParaRPr lang="en-US" sz="1400"/>
        </a:p>
      </dgm:t>
    </dgm:pt>
    <dgm:pt modelId="{B35250C3-0581-4B0A-A781-80BD72EE16D9}" type="sibTrans" cxnId="{0072F1E2-4E40-4409-95E6-79614F23C80C}">
      <dgm:prSet/>
      <dgm:spPr/>
      <dgm:t>
        <a:bodyPr/>
        <a:lstStyle/>
        <a:p>
          <a:endParaRPr lang="en-US" sz="1400"/>
        </a:p>
      </dgm:t>
    </dgm:pt>
    <dgm:pt modelId="{0EFFA680-BD25-449B-9965-41BB8777B5D6}">
      <dgm:prSet phldrT="[Text]" custT="1"/>
      <dgm:spPr>
        <a:solidFill>
          <a:srgbClr val="2C5897">
            <a:alpha val="85000"/>
          </a:srgbClr>
        </a:solidFill>
      </dgm:spPr>
      <dgm:t>
        <a:bodyPr/>
        <a:lstStyle/>
        <a:p>
          <a:pPr algn="l"/>
          <a:r>
            <a:rPr lang="en-US" sz="1400" b="1" dirty="0" smtClean="0">
              <a:solidFill>
                <a:schemeClr val="bg1"/>
              </a:solidFill>
            </a:rPr>
            <a:t>ANALYSIS #2: PHOTOVOLTAIC CURTAIN WALL</a:t>
          </a:r>
          <a:endParaRPr lang="en-US" sz="1400" b="1" dirty="0">
            <a:solidFill>
              <a:schemeClr val="bg1"/>
            </a:solidFill>
          </a:endParaRPr>
        </a:p>
      </dgm:t>
    </dgm:pt>
    <dgm:pt modelId="{E12A53F6-C023-4511-9393-AD9425477C5A}" type="parTrans" cxnId="{288DDD18-8916-407F-BAB7-6E92D8813C82}">
      <dgm:prSet/>
      <dgm:spPr/>
      <dgm:t>
        <a:bodyPr/>
        <a:lstStyle/>
        <a:p>
          <a:endParaRPr lang="en-US" sz="1400"/>
        </a:p>
      </dgm:t>
    </dgm:pt>
    <dgm:pt modelId="{3C546423-6899-4E3A-A53C-730BAD6E2A7B}" type="sibTrans" cxnId="{288DDD18-8916-407F-BAB7-6E92D8813C82}">
      <dgm:prSet/>
      <dgm:spPr/>
      <dgm:t>
        <a:bodyPr/>
        <a:lstStyle/>
        <a:p>
          <a:endParaRPr lang="en-US" sz="1400"/>
        </a:p>
      </dgm:t>
    </dgm:pt>
    <dgm:pt modelId="{CE84DEC4-3D98-4907-96D6-DAA356E2F5AB}">
      <dgm:prSet phldrT="[Text]" custT="1"/>
      <dgm:spPr>
        <a:solidFill>
          <a:srgbClr val="2C5897">
            <a:alpha val="85000"/>
          </a:srgbClr>
        </a:solidFill>
      </dgm:spPr>
      <dgm:t>
        <a:bodyPr/>
        <a:lstStyle/>
        <a:p>
          <a:pPr algn="l"/>
          <a:r>
            <a:rPr lang="en-US" sz="1400" b="1" dirty="0" smtClean="0">
              <a:solidFill>
                <a:schemeClr val="bg1"/>
              </a:solidFill>
            </a:rPr>
            <a:t>ANALYSIS #3: SIPS</a:t>
          </a:r>
          <a:endParaRPr lang="en-US" sz="1400" b="1" dirty="0">
            <a:solidFill>
              <a:schemeClr val="bg1"/>
            </a:solidFill>
          </a:endParaRPr>
        </a:p>
      </dgm:t>
    </dgm:pt>
    <dgm:pt modelId="{DCEEF366-1D49-4B00-8F34-849F9B97CC47}" type="parTrans" cxnId="{488B8396-B415-42FF-B386-F59734D1C519}">
      <dgm:prSet/>
      <dgm:spPr/>
      <dgm:t>
        <a:bodyPr/>
        <a:lstStyle/>
        <a:p>
          <a:endParaRPr lang="en-US" sz="1400"/>
        </a:p>
      </dgm:t>
    </dgm:pt>
    <dgm:pt modelId="{519C4098-1F70-43E1-8A9D-3D6B4A0881DC}" type="sibTrans" cxnId="{488B8396-B415-42FF-B386-F59734D1C519}">
      <dgm:prSet/>
      <dgm:spPr/>
      <dgm:t>
        <a:bodyPr/>
        <a:lstStyle/>
        <a:p>
          <a:endParaRPr lang="en-US" sz="1400"/>
        </a:p>
      </dgm:t>
    </dgm:pt>
    <dgm:pt modelId="{2E46F48D-FA2C-4245-9B67-D23D21FB32D3}">
      <dgm:prSet phldrT="[Text]" custT="1"/>
      <dgm:spPr>
        <a:solidFill>
          <a:srgbClr val="2C5897">
            <a:alpha val="85000"/>
          </a:srgbClr>
        </a:solidFill>
      </dgm:spPr>
      <dgm:t>
        <a:bodyPr/>
        <a:lstStyle/>
        <a:p>
          <a:pPr algn="l"/>
          <a:r>
            <a:rPr lang="en-US" sz="1400" b="1" dirty="0" smtClean="0">
              <a:solidFill>
                <a:schemeClr val="bg1"/>
              </a:solidFill>
            </a:rPr>
            <a:t>CONCLUSIONS</a:t>
          </a:r>
          <a:endParaRPr lang="en-US" sz="1400" b="1" dirty="0">
            <a:solidFill>
              <a:schemeClr val="bg1"/>
            </a:solidFill>
          </a:endParaRPr>
        </a:p>
      </dgm:t>
    </dgm:pt>
    <dgm:pt modelId="{46A3CCBF-7E9C-4E5C-B53B-C046CCED3B8A}" type="parTrans" cxnId="{1491DEC7-1A15-4A47-9CAF-E1C11D3E9AD6}">
      <dgm:prSet/>
      <dgm:spPr/>
      <dgm:t>
        <a:bodyPr/>
        <a:lstStyle/>
        <a:p>
          <a:endParaRPr lang="en-US" sz="1400"/>
        </a:p>
      </dgm:t>
    </dgm:pt>
    <dgm:pt modelId="{AF16590D-5379-43DB-9378-66F9E6F8E3F5}" type="sibTrans" cxnId="{1491DEC7-1A15-4A47-9CAF-E1C11D3E9AD6}">
      <dgm:prSet/>
      <dgm:spPr/>
      <dgm:t>
        <a:bodyPr/>
        <a:lstStyle/>
        <a:p>
          <a:endParaRPr lang="en-US" sz="1400"/>
        </a:p>
      </dgm:t>
    </dgm:pt>
    <dgm:pt modelId="{7528B67A-121A-4AB6-B34E-2EAB2690700F}">
      <dgm:prSet phldrT="[Text]" custT="1"/>
      <dgm:spPr>
        <a:solidFill>
          <a:srgbClr val="E8ECF1">
            <a:alpha val="85000"/>
          </a:srgbClr>
        </a:solidFill>
      </dgm:spPr>
      <dgm:t>
        <a:bodyPr/>
        <a:lstStyle/>
        <a:p>
          <a:pPr algn="l"/>
          <a:r>
            <a:rPr lang="en-US" sz="1400" b="1" dirty="0" smtClean="0">
              <a:solidFill>
                <a:schemeClr val="tx1"/>
              </a:solidFill>
            </a:rPr>
            <a:t>ACKNOWLEGEMENTS</a:t>
          </a:r>
          <a:endParaRPr lang="en-US" sz="1400" b="1" dirty="0">
            <a:solidFill>
              <a:schemeClr val="tx1"/>
            </a:solidFill>
          </a:endParaRPr>
        </a:p>
      </dgm:t>
    </dgm:pt>
    <dgm:pt modelId="{2853ECAC-B458-42D1-AC4D-4DECF024196E}" type="parTrans" cxnId="{6D0A8831-ABDA-42E8-A865-48C92277E206}">
      <dgm:prSet/>
      <dgm:spPr/>
      <dgm:t>
        <a:bodyPr/>
        <a:lstStyle/>
        <a:p>
          <a:endParaRPr lang="en-US" sz="1400"/>
        </a:p>
      </dgm:t>
    </dgm:pt>
    <dgm:pt modelId="{7032635F-FD13-47A5-9A75-C75ADF4B0643}" type="sibTrans" cxnId="{6D0A8831-ABDA-42E8-A865-48C92277E206}">
      <dgm:prSet/>
      <dgm:spPr/>
      <dgm:t>
        <a:bodyPr/>
        <a:lstStyle/>
        <a:p>
          <a:endParaRPr lang="en-US" sz="1400"/>
        </a:p>
      </dgm:t>
    </dgm:pt>
    <dgm:pt modelId="{89479BE1-631A-4E7A-8407-9B044F8CFB1B}" type="pres">
      <dgm:prSet presAssocID="{AA494772-51F8-41FA-A629-1D0EACE3D47A}" presName="linearFlow" presStyleCnt="0">
        <dgm:presLayoutVars>
          <dgm:dir/>
          <dgm:resizeHandles val="exact"/>
        </dgm:presLayoutVars>
      </dgm:prSet>
      <dgm:spPr/>
    </dgm:pt>
    <dgm:pt modelId="{81E3CC3D-59E1-4182-BEF5-C0A7C8C7AD49}" type="pres">
      <dgm:prSet presAssocID="{0CB84A83-FD7C-42B9-9BD4-E2797D5E6D32}" presName="composite" presStyleCnt="0"/>
      <dgm:spPr/>
    </dgm:pt>
    <dgm:pt modelId="{0FF346C6-8CE5-44DF-AD57-8D51F65DE273}" type="pres">
      <dgm:prSet presAssocID="{0CB84A83-FD7C-42B9-9BD4-E2797D5E6D32}" presName="imgShp" presStyleLbl="fgImgPlace1" presStyleIdx="0" presStyleCnt="7"/>
      <dgm:spPr>
        <a:blipFill rotWithShape="1">
          <a:blip xmlns:r="http://schemas.openxmlformats.org/officeDocument/2006/relationships" r:embed="rId1"/>
          <a:stretch>
            <a:fillRect/>
          </a:stretch>
        </a:blipFill>
      </dgm:spPr>
    </dgm:pt>
    <dgm:pt modelId="{FB575F92-F8B8-4427-98FB-FF958EE63141}" type="pres">
      <dgm:prSet presAssocID="{0CB84A83-FD7C-42B9-9BD4-E2797D5E6D32}" presName="txShp" presStyleLbl="node1" presStyleIdx="0" presStyleCnt="7">
        <dgm:presLayoutVars>
          <dgm:bulletEnabled val="1"/>
        </dgm:presLayoutVars>
      </dgm:prSet>
      <dgm:spPr/>
      <dgm:t>
        <a:bodyPr/>
        <a:lstStyle/>
        <a:p>
          <a:endParaRPr lang="en-US"/>
        </a:p>
      </dgm:t>
    </dgm:pt>
    <dgm:pt modelId="{176DBA4F-1481-4BC7-90B3-B3B218503AA8}" type="pres">
      <dgm:prSet presAssocID="{B9C960FC-CCFB-4E12-8600-1F20AE7F4C45}" presName="spacing" presStyleCnt="0"/>
      <dgm:spPr/>
    </dgm:pt>
    <dgm:pt modelId="{5C9298E8-1B07-41D7-B1B7-2B0C00EDF3E5}" type="pres">
      <dgm:prSet presAssocID="{95062CF5-D494-4799-8DE7-A60C3BFBEAE8}" presName="composite" presStyleCnt="0"/>
      <dgm:spPr/>
    </dgm:pt>
    <dgm:pt modelId="{EDD98A75-BB57-4A13-9565-3757E2449B2B}" type="pres">
      <dgm:prSet presAssocID="{95062CF5-D494-4799-8DE7-A60C3BFBEAE8}" presName="imgShp" presStyleLbl="fgImgPlace1" presStyleIdx="1" presStyleCnt="7" custLinFactNeighborX="3747"/>
      <dgm:spPr>
        <a:blipFill rotWithShape="1">
          <a:blip xmlns:r="http://schemas.openxmlformats.org/officeDocument/2006/relationships" r:embed="rId2"/>
          <a:stretch>
            <a:fillRect/>
          </a:stretch>
        </a:blipFill>
      </dgm:spPr>
    </dgm:pt>
    <dgm:pt modelId="{7DB00E70-CADC-4A84-91F8-3C6525887A7A}" type="pres">
      <dgm:prSet presAssocID="{95062CF5-D494-4799-8DE7-A60C3BFBEAE8}" presName="txShp" presStyleLbl="node1" presStyleIdx="1" presStyleCnt="7" custLinFactNeighborX="-55">
        <dgm:presLayoutVars>
          <dgm:bulletEnabled val="1"/>
        </dgm:presLayoutVars>
      </dgm:prSet>
      <dgm:spPr/>
      <dgm:t>
        <a:bodyPr/>
        <a:lstStyle/>
        <a:p>
          <a:endParaRPr lang="en-US"/>
        </a:p>
      </dgm:t>
    </dgm:pt>
    <dgm:pt modelId="{D512CD32-60DB-49CA-AF57-B62D2036D288}" type="pres">
      <dgm:prSet presAssocID="{1F4A7B31-2602-4ECE-BA99-488A45DCCF29}" presName="spacing" presStyleCnt="0"/>
      <dgm:spPr/>
    </dgm:pt>
    <dgm:pt modelId="{9DE22313-A473-4755-BF0C-D48303A663F2}" type="pres">
      <dgm:prSet presAssocID="{1F453E7B-1FC5-45B5-9240-1DDDE1B06F7D}" presName="composite" presStyleCnt="0"/>
      <dgm:spPr/>
    </dgm:pt>
    <dgm:pt modelId="{490F44A3-3D4B-4ACB-9DFE-AF450E816369}" type="pres">
      <dgm:prSet presAssocID="{1F453E7B-1FC5-45B5-9240-1DDDE1B06F7D}" presName="imgShp" presStyleLbl="fgImgPlace1" presStyleIdx="2" presStyleCnt="7"/>
      <dgm:spPr>
        <a:blipFill rotWithShape="1">
          <a:blip xmlns:r="http://schemas.openxmlformats.org/officeDocument/2006/relationships" r:embed="rId3"/>
          <a:stretch>
            <a:fillRect/>
          </a:stretch>
        </a:blipFill>
      </dgm:spPr>
    </dgm:pt>
    <dgm:pt modelId="{C5A34865-A4AC-46BA-97CB-D54A89D25368}" type="pres">
      <dgm:prSet presAssocID="{1F453E7B-1FC5-45B5-9240-1DDDE1B06F7D}" presName="txShp" presStyleLbl="node1" presStyleIdx="2" presStyleCnt="7">
        <dgm:presLayoutVars>
          <dgm:bulletEnabled val="1"/>
        </dgm:presLayoutVars>
      </dgm:prSet>
      <dgm:spPr/>
      <dgm:t>
        <a:bodyPr/>
        <a:lstStyle/>
        <a:p>
          <a:endParaRPr lang="en-US"/>
        </a:p>
      </dgm:t>
    </dgm:pt>
    <dgm:pt modelId="{F841D8B0-6513-4C6A-A12C-4A4649B80FD0}" type="pres">
      <dgm:prSet presAssocID="{B35250C3-0581-4B0A-A781-80BD72EE16D9}" presName="spacing" presStyleCnt="0"/>
      <dgm:spPr/>
    </dgm:pt>
    <dgm:pt modelId="{797C1E4B-5C7A-461F-8CF3-E33F8F988364}" type="pres">
      <dgm:prSet presAssocID="{0EFFA680-BD25-449B-9965-41BB8777B5D6}" presName="composite" presStyleCnt="0"/>
      <dgm:spPr/>
    </dgm:pt>
    <dgm:pt modelId="{35E28BDC-C5C1-4575-8828-4450CDB8A803}" type="pres">
      <dgm:prSet presAssocID="{0EFFA680-BD25-449B-9965-41BB8777B5D6}" presName="imgShp" presStyleLbl="fgImgPlace1" presStyleIdx="3" presStyleCnt="7"/>
      <dgm:spPr>
        <a:blipFill rotWithShape="1">
          <a:blip xmlns:r="http://schemas.openxmlformats.org/officeDocument/2006/relationships" r:embed="rId4"/>
          <a:stretch>
            <a:fillRect/>
          </a:stretch>
        </a:blipFill>
      </dgm:spPr>
    </dgm:pt>
    <dgm:pt modelId="{CAE0A20F-01F0-4F31-8B7B-0E2761B6BBA5}" type="pres">
      <dgm:prSet presAssocID="{0EFFA680-BD25-449B-9965-41BB8777B5D6}" presName="txShp" presStyleLbl="node1" presStyleIdx="3" presStyleCnt="7">
        <dgm:presLayoutVars>
          <dgm:bulletEnabled val="1"/>
        </dgm:presLayoutVars>
      </dgm:prSet>
      <dgm:spPr/>
      <dgm:t>
        <a:bodyPr/>
        <a:lstStyle/>
        <a:p>
          <a:endParaRPr lang="en-US"/>
        </a:p>
      </dgm:t>
    </dgm:pt>
    <dgm:pt modelId="{02F75684-8A56-4A2B-A0AB-5649B18B0196}" type="pres">
      <dgm:prSet presAssocID="{3C546423-6899-4E3A-A53C-730BAD6E2A7B}" presName="spacing" presStyleCnt="0"/>
      <dgm:spPr/>
    </dgm:pt>
    <dgm:pt modelId="{47F7B467-CF20-4D1F-A989-613DFA71CC13}" type="pres">
      <dgm:prSet presAssocID="{CE84DEC4-3D98-4907-96D6-DAA356E2F5AB}" presName="composite" presStyleCnt="0"/>
      <dgm:spPr/>
    </dgm:pt>
    <dgm:pt modelId="{7E6D4F60-9FBF-4657-AC03-6899FA79FF46}" type="pres">
      <dgm:prSet presAssocID="{CE84DEC4-3D98-4907-96D6-DAA356E2F5AB}" presName="imgShp" presStyleLbl="fgImgPlace1" presStyleIdx="4" presStyleCnt="7"/>
      <dgm:spPr>
        <a:blipFill rotWithShape="1">
          <a:blip xmlns:r="http://schemas.openxmlformats.org/officeDocument/2006/relationships" r:embed="rId5"/>
          <a:stretch>
            <a:fillRect/>
          </a:stretch>
        </a:blipFill>
      </dgm:spPr>
    </dgm:pt>
    <dgm:pt modelId="{028D8863-9101-46BE-9200-DB39903C8097}" type="pres">
      <dgm:prSet presAssocID="{CE84DEC4-3D98-4907-96D6-DAA356E2F5AB}" presName="txShp" presStyleLbl="node1" presStyleIdx="4" presStyleCnt="7">
        <dgm:presLayoutVars>
          <dgm:bulletEnabled val="1"/>
        </dgm:presLayoutVars>
      </dgm:prSet>
      <dgm:spPr/>
      <dgm:t>
        <a:bodyPr/>
        <a:lstStyle/>
        <a:p>
          <a:endParaRPr lang="en-US"/>
        </a:p>
      </dgm:t>
    </dgm:pt>
    <dgm:pt modelId="{B74DA89E-0C06-4FF5-AD7B-331227FC6306}" type="pres">
      <dgm:prSet presAssocID="{519C4098-1F70-43E1-8A9D-3D6B4A0881DC}" presName="spacing" presStyleCnt="0"/>
      <dgm:spPr/>
    </dgm:pt>
    <dgm:pt modelId="{40FA6DB5-118D-4CCF-939E-25B0156C80AD}" type="pres">
      <dgm:prSet presAssocID="{2E46F48D-FA2C-4245-9B67-D23D21FB32D3}" presName="composite" presStyleCnt="0"/>
      <dgm:spPr/>
    </dgm:pt>
    <dgm:pt modelId="{9DBA9961-2298-45FE-B082-C7424AA54604}" type="pres">
      <dgm:prSet presAssocID="{2E46F48D-FA2C-4245-9B67-D23D21FB32D3}" presName="imgShp" presStyleLbl="fgImgPlace1" presStyleIdx="5" presStyleCnt="7"/>
      <dgm:spPr>
        <a:blipFill rotWithShape="1">
          <a:blip xmlns:r="http://schemas.openxmlformats.org/officeDocument/2006/relationships" r:embed="rId6"/>
          <a:stretch>
            <a:fillRect/>
          </a:stretch>
        </a:blipFill>
      </dgm:spPr>
    </dgm:pt>
    <dgm:pt modelId="{5BD11423-4548-4BF9-B519-555B8BEE3869}" type="pres">
      <dgm:prSet presAssocID="{2E46F48D-FA2C-4245-9B67-D23D21FB32D3}" presName="txShp" presStyleLbl="node1" presStyleIdx="5" presStyleCnt="7">
        <dgm:presLayoutVars>
          <dgm:bulletEnabled val="1"/>
        </dgm:presLayoutVars>
      </dgm:prSet>
      <dgm:spPr/>
      <dgm:t>
        <a:bodyPr/>
        <a:lstStyle/>
        <a:p>
          <a:endParaRPr lang="en-US"/>
        </a:p>
      </dgm:t>
    </dgm:pt>
    <dgm:pt modelId="{0D82C1EB-9BFC-4091-A756-B2BF9FC8A758}" type="pres">
      <dgm:prSet presAssocID="{AF16590D-5379-43DB-9378-66F9E6F8E3F5}" presName="spacing" presStyleCnt="0"/>
      <dgm:spPr/>
    </dgm:pt>
    <dgm:pt modelId="{7BB54F4E-1290-4715-B6A5-DF8BBEF40126}" type="pres">
      <dgm:prSet presAssocID="{7528B67A-121A-4AB6-B34E-2EAB2690700F}" presName="composite" presStyleCnt="0"/>
      <dgm:spPr/>
    </dgm:pt>
    <dgm:pt modelId="{9A16698E-8927-4B89-AC7F-0C74980FF920}" type="pres">
      <dgm:prSet presAssocID="{7528B67A-121A-4AB6-B34E-2EAB2690700F}" presName="imgShp" presStyleLbl="fgImgPlace1" presStyleIdx="6" presStyleCnt="7"/>
      <dgm:spPr>
        <a:blipFill rotWithShape="1">
          <a:blip xmlns:r="http://schemas.openxmlformats.org/officeDocument/2006/relationships" r:embed="rId7"/>
          <a:stretch>
            <a:fillRect/>
          </a:stretch>
        </a:blipFill>
      </dgm:spPr>
    </dgm:pt>
    <dgm:pt modelId="{EF66276B-9CAD-41BE-8196-81421F220AD3}" type="pres">
      <dgm:prSet presAssocID="{7528B67A-121A-4AB6-B34E-2EAB2690700F}" presName="txShp" presStyleLbl="node1" presStyleIdx="6" presStyleCnt="7">
        <dgm:presLayoutVars>
          <dgm:bulletEnabled val="1"/>
        </dgm:presLayoutVars>
      </dgm:prSet>
      <dgm:spPr/>
      <dgm:t>
        <a:bodyPr/>
        <a:lstStyle/>
        <a:p>
          <a:endParaRPr lang="en-US"/>
        </a:p>
      </dgm:t>
    </dgm:pt>
  </dgm:ptLst>
  <dgm:cxnLst>
    <dgm:cxn modelId="{E7E71B59-7DC9-4CD9-B1C2-4C3D30805B3B}" type="presOf" srcId="{AA494772-51F8-41FA-A629-1D0EACE3D47A}" destId="{89479BE1-631A-4E7A-8407-9B044F8CFB1B}" srcOrd="0" destOrd="0" presId="urn:microsoft.com/office/officeart/2005/8/layout/vList3"/>
    <dgm:cxn modelId="{BF87A8BA-324F-4E91-8F13-DB20DBF3A768}" type="presOf" srcId="{7528B67A-121A-4AB6-B34E-2EAB2690700F}" destId="{EF66276B-9CAD-41BE-8196-81421F220AD3}" srcOrd="0" destOrd="0" presId="urn:microsoft.com/office/officeart/2005/8/layout/vList3"/>
    <dgm:cxn modelId="{488B8396-B415-42FF-B386-F59734D1C519}" srcId="{AA494772-51F8-41FA-A629-1D0EACE3D47A}" destId="{CE84DEC4-3D98-4907-96D6-DAA356E2F5AB}" srcOrd="4" destOrd="0" parTransId="{DCEEF366-1D49-4B00-8F34-849F9B97CC47}" sibTransId="{519C4098-1F70-43E1-8A9D-3D6B4A0881DC}"/>
    <dgm:cxn modelId="{ED0D3897-E61C-412C-92D2-DEE17AAF95C8}" type="presOf" srcId="{CE84DEC4-3D98-4907-96D6-DAA356E2F5AB}" destId="{028D8863-9101-46BE-9200-DB39903C8097}" srcOrd="0" destOrd="0" presId="urn:microsoft.com/office/officeart/2005/8/layout/vList3"/>
    <dgm:cxn modelId="{6D0A8831-ABDA-42E8-A865-48C92277E206}" srcId="{AA494772-51F8-41FA-A629-1D0EACE3D47A}" destId="{7528B67A-121A-4AB6-B34E-2EAB2690700F}" srcOrd="6" destOrd="0" parTransId="{2853ECAC-B458-42D1-AC4D-4DECF024196E}" sibTransId="{7032635F-FD13-47A5-9A75-C75ADF4B0643}"/>
    <dgm:cxn modelId="{37ADDCDA-B51F-4AAC-8294-214295E90AEE}" type="presOf" srcId="{1F453E7B-1FC5-45B5-9240-1DDDE1B06F7D}" destId="{C5A34865-A4AC-46BA-97CB-D54A89D25368}" srcOrd="0" destOrd="0" presId="urn:microsoft.com/office/officeart/2005/8/layout/vList3"/>
    <dgm:cxn modelId="{5A2F5412-61AC-4F6A-B1F2-68D914827AFF}" srcId="{AA494772-51F8-41FA-A629-1D0EACE3D47A}" destId="{95062CF5-D494-4799-8DE7-A60C3BFBEAE8}" srcOrd="1" destOrd="0" parTransId="{2D73180F-5C6B-4685-8284-1781F27832E5}" sibTransId="{1F4A7B31-2602-4ECE-BA99-488A45DCCF29}"/>
    <dgm:cxn modelId="{A6201D0C-AA56-4E39-9B53-965A04E0CC1D}" srcId="{AA494772-51F8-41FA-A629-1D0EACE3D47A}" destId="{0CB84A83-FD7C-42B9-9BD4-E2797D5E6D32}" srcOrd="0" destOrd="0" parTransId="{8DC30B41-E751-4F08-90C8-1677E061E723}" sibTransId="{B9C960FC-CCFB-4E12-8600-1F20AE7F4C45}"/>
    <dgm:cxn modelId="{1491DEC7-1A15-4A47-9CAF-E1C11D3E9AD6}" srcId="{AA494772-51F8-41FA-A629-1D0EACE3D47A}" destId="{2E46F48D-FA2C-4245-9B67-D23D21FB32D3}" srcOrd="5" destOrd="0" parTransId="{46A3CCBF-7E9C-4E5C-B53B-C046CCED3B8A}" sibTransId="{AF16590D-5379-43DB-9378-66F9E6F8E3F5}"/>
    <dgm:cxn modelId="{610CDBEE-5227-4A36-8494-E1F8DEF5AB93}" type="presOf" srcId="{0CB84A83-FD7C-42B9-9BD4-E2797D5E6D32}" destId="{FB575F92-F8B8-4427-98FB-FF958EE63141}" srcOrd="0" destOrd="0" presId="urn:microsoft.com/office/officeart/2005/8/layout/vList3"/>
    <dgm:cxn modelId="{729DBF60-90E5-4753-9634-4A755A4E265C}" type="presOf" srcId="{0EFFA680-BD25-449B-9965-41BB8777B5D6}" destId="{CAE0A20F-01F0-4F31-8B7B-0E2761B6BBA5}" srcOrd="0" destOrd="0" presId="urn:microsoft.com/office/officeart/2005/8/layout/vList3"/>
    <dgm:cxn modelId="{288DDD18-8916-407F-BAB7-6E92D8813C82}" srcId="{AA494772-51F8-41FA-A629-1D0EACE3D47A}" destId="{0EFFA680-BD25-449B-9965-41BB8777B5D6}" srcOrd="3" destOrd="0" parTransId="{E12A53F6-C023-4511-9393-AD9425477C5A}" sibTransId="{3C546423-6899-4E3A-A53C-730BAD6E2A7B}"/>
    <dgm:cxn modelId="{F7BC972F-1C8A-4FE6-B456-9C8B4AEEF5DD}" type="presOf" srcId="{95062CF5-D494-4799-8DE7-A60C3BFBEAE8}" destId="{7DB00E70-CADC-4A84-91F8-3C6525887A7A}" srcOrd="0" destOrd="0" presId="urn:microsoft.com/office/officeart/2005/8/layout/vList3"/>
    <dgm:cxn modelId="{A705093C-992C-4112-B7CE-75AFB9D911CA}" type="presOf" srcId="{2E46F48D-FA2C-4245-9B67-D23D21FB32D3}" destId="{5BD11423-4548-4BF9-B519-555B8BEE3869}" srcOrd="0" destOrd="0" presId="urn:microsoft.com/office/officeart/2005/8/layout/vList3"/>
    <dgm:cxn modelId="{0072F1E2-4E40-4409-95E6-79614F23C80C}" srcId="{AA494772-51F8-41FA-A629-1D0EACE3D47A}" destId="{1F453E7B-1FC5-45B5-9240-1DDDE1B06F7D}" srcOrd="2" destOrd="0" parTransId="{C5B91E85-9686-48E9-A0ED-1C32084EE6C5}" sibTransId="{B35250C3-0581-4B0A-A781-80BD72EE16D9}"/>
    <dgm:cxn modelId="{1142E4C4-CC59-41F9-B2C5-6BA6AFC6F88E}" type="presParOf" srcId="{89479BE1-631A-4E7A-8407-9B044F8CFB1B}" destId="{81E3CC3D-59E1-4182-BEF5-C0A7C8C7AD49}" srcOrd="0" destOrd="0" presId="urn:microsoft.com/office/officeart/2005/8/layout/vList3"/>
    <dgm:cxn modelId="{A77DE87F-EE84-45A9-B189-1B15E51935C6}" type="presParOf" srcId="{81E3CC3D-59E1-4182-BEF5-C0A7C8C7AD49}" destId="{0FF346C6-8CE5-44DF-AD57-8D51F65DE273}" srcOrd="0" destOrd="0" presId="urn:microsoft.com/office/officeart/2005/8/layout/vList3"/>
    <dgm:cxn modelId="{CF269C99-03AD-4BDB-807A-9A7F26C89507}" type="presParOf" srcId="{81E3CC3D-59E1-4182-BEF5-C0A7C8C7AD49}" destId="{FB575F92-F8B8-4427-98FB-FF958EE63141}" srcOrd="1" destOrd="0" presId="urn:microsoft.com/office/officeart/2005/8/layout/vList3"/>
    <dgm:cxn modelId="{0E17B184-2491-4527-85B6-C8055AFE8ABC}" type="presParOf" srcId="{89479BE1-631A-4E7A-8407-9B044F8CFB1B}" destId="{176DBA4F-1481-4BC7-90B3-B3B218503AA8}" srcOrd="1" destOrd="0" presId="urn:microsoft.com/office/officeart/2005/8/layout/vList3"/>
    <dgm:cxn modelId="{5C05B49B-E17B-4436-B044-D44F3C7FC849}" type="presParOf" srcId="{89479BE1-631A-4E7A-8407-9B044F8CFB1B}" destId="{5C9298E8-1B07-41D7-B1B7-2B0C00EDF3E5}" srcOrd="2" destOrd="0" presId="urn:microsoft.com/office/officeart/2005/8/layout/vList3"/>
    <dgm:cxn modelId="{98F76D5B-B947-4C59-8BA7-7DBCBC009D63}" type="presParOf" srcId="{5C9298E8-1B07-41D7-B1B7-2B0C00EDF3E5}" destId="{EDD98A75-BB57-4A13-9565-3757E2449B2B}" srcOrd="0" destOrd="0" presId="urn:microsoft.com/office/officeart/2005/8/layout/vList3"/>
    <dgm:cxn modelId="{4F862ABD-46A8-4F5A-BD6F-9AEF6490471B}" type="presParOf" srcId="{5C9298E8-1B07-41D7-B1B7-2B0C00EDF3E5}" destId="{7DB00E70-CADC-4A84-91F8-3C6525887A7A}" srcOrd="1" destOrd="0" presId="urn:microsoft.com/office/officeart/2005/8/layout/vList3"/>
    <dgm:cxn modelId="{C1EC81B0-333B-4C19-B939-1E1A35790C9A}" type="presParOf" srcId="{89479BE1-631A-4E7A-8407-9B044F8CFB1B}" destId="{D512CD32-60DB-49CA-AF57-B62D2036D288}" srcOrd="3" destOrd="0" presId="urn:microsoft.com/office/officeart/2005/8/layout/vList3"/>
    <dgm:cxn modelId="{EFC6860C-5ABF-4D1D-A39A-31991FA9E5BF}" type="presParOf" srcId="{89479BE1-631A-4E7A-8407-9B044F8CFB1B}" destId="{9DE22313-A473-4755-BF0C-D48303A663F2}" srcOrd="4" destOrd="0" presId="urn:microsoft.com/office/officeart/2005/8/layout/vList3"/>
    <dgm:cxn modelId="{427CEAD2-E408-41AB-8D1A-5B56C0D7374F}" type="presParOf" srcId="{9DE22313-A473-4755-BF0C-D48303A663F2}" destId="{490F44A3-3D4B-4ACB-9DFE-AF450E816369}" srcOrd="0" destOrd="0" presId="urn:microsoft.com/office/officeart/2005/8/layout/vList3"/>
    <dgm:cxn modelId="{F3AD8187-ED02-46F6-B13D-30DEBF401289}" type="presParOf" srcId="{9DE22313-A473-4755-BF0C-D48303A663F2}" destId="{C5A34865-A4AC-46BA-97CB-D54A89D25368}" srcOrd="1" destOrd="0" presId="urn:microsoft.com/office/officeart/2005/8/layout/vList3"/>
    <dgm:cxn modelId="{AD72BE45-38DC-45CD-8C58-A77CC3C09B5B}" type="presParOf" srcId="{89479BE1-631A-4E7A-8407-9B044F8CFB1B}" destId="{F841D8B0-6513-4C6A-A12C-4A4649B80FD0}" srcOrd="5" destOrd="0" presId="urn:microsoft.com/office/officeart/2005/8/layout/vList3"/>
    <dgm:cxn modelId="{5C489C3E-C5D9-4275-81B0-B8B1BDAE841C}" type="presParOf" srcId="{89479BE1-631A-4E7A-8407-9B044F8CFB1B}" destId="{797C1E4B-5C7A-461F-8CF3-E33F8F988364}" srcOrd="6" destOrd="0" presId="urn:microsoft.com/office/officeart/2005/8/layout/vList3"/>
    <dgm:cxn modelId="{1979793C-CAAB-4D5E-92CF-DCFA824E9D4C}" type="presParOf" srcId="{797C1E4B-5C7A-461F-8CF3-E33F8F988364}" destId="{35E28BDC-C5C1-4575-8828-4450CDB8A803}" srcOrd="0" destOrd="0" presId="urn:microsoft.com/office/officeart/2005/8/layout/vList3"/>
    <dgm:cxn modelId="{42A875F2-A557-4545-9FDE-784AD1C0EC05}" type="presParOf" srcId="{797C1E4B-5C7A-461F-8CF3-E33F8F988364}" destId="{CAE0A20F-01F0-4F31-8B7B-0E2761B6BBA5}" srcOrd="1" destOrd="0" presId="urn:microsoft.com/office/officeart/2005/8/layout/vList3"/>
    <dgm:cxn modelId="{C5B9B672-7551-44DE-BFCF-CDEA08A90E42}" type="presParOf" srcId="{89479BE1-631A-4E7A-8407-9B044F8CFB1B}" destId="{02F75684-8A56-4A2B-A0AB-5649B18B0196}" srcOrd="7" destOrd="0" presId="urn:microsoft.com/office/officeart/2005/8/layout/vList3"/>
    <dgm:cxn modelId="{0D9463C8-F18B-4B28-B5B5-BE26451D64E5}" type="presParOf" srcId="{89479BE1-631A-4E7A-8407-9B044F8CFB1B}" destId="{47F7B467-CF20-4D1F-A989-613DFA71CC13}" srcOrd="8" destOrd="0" presId="urn:microsoft.com/office/officeart/2005/8/layout/vList3"/>
    <dgm:cxn modelId="{08C320FE-4DD6-472B-AE9A-AC68CB5DE29A}" type="presParOf" srcId="{47F7B467-CF20-4D1F-A989-613DFA71CC13}" destId="{7E6D4F60-9FBF-4657-AC03-6899FA79FF46}" srcOrd="0" destOrd="0" presId="urn:microsoft.com/office/officeart/2005/8/layout/vList3"/>
    <dgm:cxn modelId="{741A20CF-52D7-4891-8E26-913531579284}" type="presParOf" srcId="{47F7B467-CF20-4D1F-A989-613DFA71CC13}" destId="{028D8863-9101-46BE-9200-DB39903C8097}" srcOrd="1" destOrd="0" presId="urn:microsoft.com/office/officeart/2005/8/layout/vList3"/>
    <dgm:cxn modelId="{F74C4863-2AE6-485B-BCE9-42C907F7403B}" type="presParOf" srcId="{89479BE1-631A-4E7A-8407-9B044F8CFB1B}" destId="{B74DA89E-0C06-4FF5-AD7B-331227FC6306}" srcOrd="9" destOrd="0" presId="urn:microsoft.com/office/officeart/2005/8/layout/vList3"/>
    <dgm:cxn modelId="{4DF2C06B-EA21-4423-A515-E7834C5C25AC}" type="presParOf" srcId="{89479BE1-631A-4E7A-8407-9B044F8CFB1B}" destId="{40FA6DB5-118D-4CCF-939E-25B0156C80AD}" srcOrd="10" destOrd="0" presId="urn:microsoft.com/office/officeart/2005/8/layout/vList3"/>
    <dgm:cxn modelId="{4C31B8C3-36ED-492D-BE78-597FB82F1488}" type="presParOf" srcId="{40FA6DB5-118D-4CCF-939E-25B0156C80AD}" destId="{9DBA9961-2298-45FE-B082-C7424AA54604}" srcOrd="0" destOrd="0" presId="urn:microsoft.com/office/officeart/2005/8/layout/vList3"/>
    <dgm:cxn modelId="{FE9248CD-80D6-4A67-BA59-5218570C6536}" type="presParOf" srcId="{40FA6DB5-118D-4CCF-939E-25B0156C80AD}" destId="{5BD11423-4548-4BF9-B519-555B8BEE3869}" srcOrd="1" destOrd="0" presId="urn:microsoft.com/office/officeart/2005/8/layout/vList3"/>
    <dgm:cxn modelId="{CC1CBEE7-673D-456D-B241-57270E85A4EE}" type="presParOf" srcId="{89479BE1-631A-4E7A-8407-9B044F8CFB1B}" destId="{0D82C1EB-9BFC-4091-A756-B2BF9FC8A758}" srcOrd="11" destOrd="0" presId="urn:microsoft.com/office/officeart/2005/8/layout/vList3"/>
    <dgm:cxn modelId="{A6AD929C-7E80-466F-9B06-41B126860D8C}" type="presParOf" srcId="{89479BE1-631A-4E7A-8407-9B044F8CFB1B}" destId="{7BB54F4E-1290-4715-B6A5-DF8BBEF40126}" srcOrd="12" destOrd="0" presId="urn:microsoft.com/office/officeart/2005/8/layout/vList3"/>
    <dgm:cxn modelId="{74A6079B-6985-4026-B4DE-9422AABFA93C}" type="presParOf" srcId="{7BB54F4E-1290-4715-B6A5-DF8BBEF40126}" destId="{9A16698E-8927-4B89-AC7F-0C74980FF920}" srcOrd="0" destOrd="0" presId="urn:microsoft.com/office/officeart/2005/8/layout/vList3"/>
    <dgm:cxn modelId="{D3A6A3DC-3F8E-4076-8004-F2EC9E2BB1C2}" type="presParOf" srcId="{7BB54F4E-1290-4715-B6A5-DF8BBEF40126}" destId="{EF66276B-9CAD-41BE-8196-81421F220AD3}" srcOrd="1" destOrd="0" presId="urn:microsoft.com/office/officeart/2005/8/layout/vList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494772-51F8-41FA-A629-1D0EACE3D47A}" type="doc">
      <dgm:prSet loTypeId="urn:microsoft.com/office/officeart/2005/8/layout/vList3" loCatId="picture" qsTypeId="urn:microsoft.com/office/officeart/2009/2/quickstyle/3d8" qsCatId="3D" csTypeId="urn:microsoft.com/office/officeart/2005/8/colors/accent5_2" csCatId="accent5" phldr="1"/>
      <dgm:spPr/>
    </dgm:pt>
    <dgm:pt modelId="{0CB84A83-FD7C-42B9-9BD4-E2797D5E6D32}">
      <dgm:prSet phldrT="[Text]" custT="1"/>
      <dgm:spPr>
        <a:solidFill>
          <a:srgbClr val="2F5897"/>
        </a:solidFill>
      </dgm:spPr>
      <dgm:t>
        <a:bodyPr/>
        <a:lstStyle/>
        <a:p>
          <a:pPr algn="l"/>
          <a:r>
            <a:rPr lang="en-US" sz="1400" b="1" dirty="0" smtClean="0">
              <a:solidFill>
                <a:schemeClr val="bg1"/>
              </a:solidFill>
            </a:rPr>
            <a:t>PROJECT BACKGROUND</a:t>
          </a:r>
          <a:endParaRPr lang="en-US" sz="1400" b="1" dirty="0">
            <a:solidFill>
              <a:schemeClr val="bg1"/>
            </a:solidFill>
          </a:endParaRPr>
        </a:p>
      </dgm:t>
    </dgm:pt>
    <dgm:pt modelId="{8DC30B41-E751-4F08-90C8-1677E061E723}" type="parTrans" cxnId="{A6201D0C-AA56-4E39-9B53-965A04E0CC1D}">
      <dgm:prSet/>
      <dgm:spPr/>
      <dgm:t>
        <a:bodyPr/>
        <a:lstStyle/>
        <a:p>
          <a:endParaRPr lang="en-US" sz="1400" b="1">
            <a:solidFill>
              <a:schemeClr val="bg2"/>
            </a:solidFill>
          </a:endParaRPr>
        </a:p>
      </dgm:t>
    </dgm:pt>
    <dgm:pt modelId="{B9C960FC-CCFB-4E12-8600-1F20AE7F4C45}" type="sibTrans" cxnId="{A6201D0C-AA56-4E39-9B53-965A04E0CC1D}">
      <dgm:prSet/>
      <dgm:spPr/>
      <dgm:t>
        <a:bodyPr/>
        <a:lstStyle/>
        <a:p>
          <a:endParaRPr lang="en-US" sz="1400" b="1">
            <a:solidFill>
              <a:schemeClr val="bg2"/>
            </a:solidFill>
          </a:endParaRPr>
        </a:p>
      </dgm:t>
    </dgm:pt>
    <dgm:pt modelId="{7528B67A-121A-4AB6-B34E-2EAB2690700F}">
      <dgm:prSet phldrT="[Text]" custT="1"/>
      <dgm:spPr>
        <a:solidFill>
          <a:srgbClr val="2F5897"/>
        </a:solidFill>
      </dgm:spPr>
      <dgm:t>
        <a:bodyPr/>
        <a:lstStyle/>
        <a:p>
          <a:pPr algn="l"/>
          <a:r>
            <a:rPr lang="en-US" sz="1400" b="1" dirty="0" smtClean="0">
              <a:solidFill>
                <a:schemeClr val="bg1"/>
              </a:solidFill>
            </a:rPr>
            <a:t>ACKNOWLEGEMENTS</a:t>
          </a:r>
          <a:endParaRPr lang="en-US" sz="1400" b="1" dirty="0">
            <a:solidFill>
              <a:schemeClr val="bg1"/>
            </a:solidFill>
          </a:endParaRPr>
        </a:p>
      </dgm:t>
    </dgm:pt>
    <dgm:pt modelId="{7032635F-FD13-47A5-9A75-C75ADF4B0643}" type="sibTrans" cxnId="{6D0A8831-ABDA-42E8-A865-48C92277E206}">
      <dgm:prSet/>
      <dgm:spPr/>
      <dgm:t>
        <a:bodyPr/>
        <a:lstStyle/>
        <a:p>
          <a:endParaRPr lang="en-US" sz="1400"/>
        </a:p>
      </dgm:t>
    </dgm:pt>
    <dgm:pt modelId="{2853ECAC-B458-42D1-AC4D-4DECF024196E}" type="parTrans" cxnId="{6D0A8831-ABDA-42E8-A865-48C92277E206}">
      <dgm:prSet/>
      <dgm:spPr/>
      <dgm:t>
        <a:bodyPr/>
        <a:lstStyle/>
        <a:p>
          <a:endParaRPr lang="en-US" sz="1400"/>
        </a:p>
      </dgm:t>
    </dgm:pt>
    <dgm:pt modelId="{2E46F48D-FA2C-4245-9B67-D23D21FB32D3}">
      <dgm:prSet phldrT="[Text]" custT="1"/>
      <dgm:spPr>
        <a:solidFill>
          <a:srgbClr val="2F5897"/>
        </a:solidFill>
      </dgm:spPr>
      <dgm:t>
        <a:bodyPr/>
        <a:lstStyle/>
        <a:p>
          <a:pPr algn="l"/>
          <a:r>
            <a:rPr lang="en-US" sz="1400" b="1" dirty="0" smtClean="0">
              <a:solidFill>
                <a:schemeClr val="bg1"/>
              </a:solidFill>
            </a:rPr>
            <a:t>CONCLUSIONS</a:t>
          </a:r>
          <a:endParaRPr lang="en-US" sz="1400" b="1" dirty="0">
            <a:solidFill>
              <a:schemeClr val="bg1"/>
            </a:solidFill>
          </a:endParaRPr>
        </a:p>
      </dgm:t>
    </dgm:pt>
    <dgm:pt modelId="{AF16590D-5379-43DB-9378-66F9E6F8E3F5}" type="sibTrans" cxnId="{1491DEC7-1A15-4A47-9CAF-E1C11D3E9AD6}">
      <dgm:prSet/>
      <dgm:spPr/>
      <dgm:t>
        <a:bodyPr/>
        <a:lstStyle/>
        <a:p>
          <a:endParaRPr lang="en-US" sz="1400"/>
        </a:p>
      </dgm:t>
    </dgm:pt>
    <dgm:pt modelId="{46A3CCBF-7E9C-4E5C-B53B-C046CCED3B8A}" type="parTrans" cxnId="{1491DEC7-1A15-4A47-9CAF-E1C11D3E9AD6}">
      <dgm:prSet/>
      <dgm:spPr/>
      <dgm:t>
        <a:bodyPr/>
        <a:lstStyle/>
        <a:p>
          <a:endParaRPr lang="en-US" sz="1400"/>
        </a:p>
      </dgm:t>
    </dgm:pt>
    <dgm:pt modelId="{CE84DEC4-3D98-4907-96D6-DAA356E2F5AB}">
      <dgm:prSet phldrT="[Text]" custT="1"/>
      <dgm:spPr>
        <a:solidFill>
          <a:srgbClr val="2F5897"/>
        </a:solidFill>
      </dgm:spPr>
      <dgm:t>
        <a:bodyPr/>
        <a:lstStyle/>
        <a:p>
          <a:pPr algn="l"/>
          <a:r>
            <a:rPr lang="en-US" sz="1400" b="1" dirty="0" smtClean="0">
              <a:solidFill>
                <a:schemeClr val="bg1"/>
              </a:solidFill>
            </a:rPr>
            <a:t>ANALYSIS #3: SIPS</a:t>
          </a:r>
          <a:endParaRPr lang="en-US" sz="1400" b="1" dirty="0">
            <a:solidFill>
              <a:schemeClr val="bg1"/>
            </a:solidFill>
          </a:endParaRPr>
        </a:p>
      </dgm:t>
    </dgm:pt>
    <dgm:pt modelId="{519C4098-1F70-43E1-8A9D-3D6B4A0881DC}" type="sibTrans" cxnId="{488B8396-B415-42FF-B386-F59734D1C519}">
      <dgm:prSet/>
      <dgm:spPr/>
      <dgm:t>
        <a:bodyPr/>
        <a:lstStyle/>
        <a:p>
          <a:endParaRPr lang="en-US" sz="1400"/>
        </a:p>
      </dgm:t>
    </dgm:pt>
    <dgm:pt modelId="{DCEEF366-1D49-4B00-8F34-849F9B97CC47}" type="parTrans" cxnId="{488B8396-B415-42FF-B386-F59734D1C519}">
      <dgm:prSet/>
      <dgm:spPr/>
      <dgm:t>
        <a:bodyPr/>
        <a:lstStyle/>
        <a:p>
          <a:endParaRPr lang="en-US" sz="1400"/>
        </a:p>
      </dgm:t>
    </dgm:pt>
    <dgm:pt modelId="{0EFFA680-BD25-449B-9965-41BB8777B5D6}">
      <dgm:prSet phldrT="[Text]" custT="1"/>
      <dgm:spPr>
        <a:solidFill>
          <a:srgbClr val="2F5897"/>
        </a:solidFill>
      </dgm:spPr>
      <dgm:t>
        <a:bodyPr/>
        <a:lstStyle/>
        <a:p>
          <a:pPr algn="l"/>
          <a:r>
            <a:rPr lang="en-US" sz="1400" b="1" dirty="0" smtClean="0">
              <a:solidFill>
                <a:schemeClr val="bg1"/>
              </a:solidFill>
            </a:rPr>
            <a:t>ANALYSIS #2: PHOTVOLTAIC CURTAIN WALL</a:t>
          </a:r>
          <a:endParaRPr lang="en-US" sz="1400" b="1" dirty="0">
            <a:solidFill>
              <a:schemeClr val="bg1"/>
            </a:solidFill>
          </a:endParaRPr>
        </a:p>
      </dgm:t>
    </dgm:pt>
    <dgm:pt modelId="{3C546423-6899-4E3A-A53C-730BAD6E2A7B}" type="sibTrans" cxnId="{288DDD18-8916-407F-BAB7-6E92D8813C82}">
      <dgm:prSet/>
      <dgm:spPr/>
      <dgm:t>
        <a:bodyPr/>
        <a:lstStyle/>
        <a:p>
          <a:endParaRPr lang="en-US" sz="1400"/>
        </a:p>
      </dgm:t>
    </dgm:pt>
    <dgm:pt modelId="{E12A53F6-C023-4511-9393-AD9425477C5A}" type="parTrans" cxnId="{288DDD18-8916-407F-BAB7-6E92D8813C82}">
      <dgm:prSet/>
      <dgm:spPr/>
      <dgm:t>
        <a:bodyPr/>
        <a:lstStyle/>
        <a:p>
          <a:endParaRPr lang="en-US" sz="1400"/>
        </a:p>
      </dgm:t>
    </dgm:pt>
    <dgm:pt modelId="{1F453E7B-1FC5-45B5-9240-1DDDE1B06F7D}">
      <dgm:prSet phldrT="[Text]" custT="1"/>
      <dgm:spPr>
        <a:solidFill>
          <a:srgbClr val="2F5897"/>
        </a:solidFill>
      </dgm:spPr>
      <dgm:t>
        <a:bodyPr/>
        <a:lstStyle/>
        <a:p>
          <a:pPr algn="l"/>
          <a:r>
            <a:rPr lang="en-US" sz="1400" b="1" dirty="0" smtClean="0">
              <a:solidFill>
                <a:schemeClr val="bg1"/>
              </a:solidFill>
            </a:rPr>
            <a:t>ANALYSIS #1: GUIDED FORMWORK TO SELF CLIMBING</a:t>
          </a:r>
          <a:endParaRPr lang="en-US" sz="1400" b="1" dirty="0">
            <a:solidFill>
              <a:schemeClr val="bg1"/>
            </a:solidFill>
          </a:endParaRPr>
        </a:p>
      </dgm:t>
    </dgm:pt>
    <dgm:pt modelId="{B35250C3-0581-4B0A-A781-80BD72EE16D9}" type="sibTrans" cxnId="{0072F1E2-4E40-4409-95E6-79614F23C80C}">
      <dgm:prSet/>
      <dgm:spPr/>
      <dgm:t>
        <a:bodyPr/>
        <a:lstStyle/>
        <a:p>
          <a:endParaRPr lang="en-US" sz="1400"/>
        </a:p>
      </dgm:t>
    </dgm:pt>
    <dgm:pt modelId="{C5B91E85-9686-48E9-A0ED-1C32084EE6C5}" type="parTrans" cxnId="{0072F1E2-4E40-4409-95E6-79614F23C80C}">
      <dgm:prSet/>
      <dgm:spPr/>
      <dgm:t>
        <a:bodyPr/>
        <a:lstStyle/>
        <a:p>
          <a:endParaRPr lang="en-US" sz="1400"/>
        </a:p>
      </dgm:t>
    </dgm:pt>
    <dgm:pt modelId="{A7DF691B-3D9C-465A-BE8A-55622A47FA4D}">
      <dgm:prSet phldrT="[Text]" custT="1"/>
      <dgm:spPr>
        <a:solidFill>
          <a:schemeClr val="bg2">
            <a:lumMod val="85000"/>
            <a:lumOff val="15000"/>
            <a:alpha val="85000"/>
          </a:schemeClr>
        </a:solidFill>
      </dgm:spPr>
      <dgm:t>
        <a:bodyPr/>
        <a:lstStyle/>
        <a:p>
          <a:pPr algn="l"/>
          <a:r>
            <a:rPr lang="en-US" sz="1400" b="1" dirty="0" smtClean="0">
              <a:solidFill>
                <a:schemeClr val="tx1"/>
              </a:solidFill>
              <a:effectLst/>
            </a:rPr>
            <a:t>SUMMARY</a:t>
          </a:r>
          <a:endParaRPr lang="en-US" sz="1400" b="1" dirty="0">
            <a:solidFill>
              <a:schemeClr val="tx1"/>
            </a:solidFill>
            <a:effectLst/>
          </a:endParaRPr>
        </a:p>
      </dgm:t>
    </dgm:pt>
    <dgm:pt modelId="{6454546C-F632-4E68-8680-13EFA0560BA9}" type="sibTrans" cxnId="{E29CEE82-4A45-4EA5-8CE5-25C31FCF1023}">
      <dgm:prSet/>
      <dgm:spPr/>
      <dgm:t>
        <a:bodyPr/>
        <a:lstStyle/>
        <a:p>
          <a:endParaRPr lang="en-US" sz="1400"/>
        </a:p>
      </dgm:t>
    </dgm:pt>
    <dgm:pt modelId="{C19CAC72-0481-43D9-AAF6-74ECDBF3F566}" type="parTrans" cxnId="{E29CEE82-4A45-4EA5-8CE5-25C31FCF1023}">
      <dgm:prSet/>
      <dgm:spPr/>
      <dgm:t>
        <a:bodyPr/>
        <a:lstStyle/>
        <a:p>
          <a:endParaRPr lang="en-US" sz="1400"/>
        </a:p>
      </dgm:t>
    </dgm:pt>
    <dgm:pt modelId="{95062CF5-D494-4799-8DE7-A60C3BFBEAE8}">
      <dgm:prSet phldrT="[Text]" custT="1"/>
      <dgm:spPr>
        <a:solidFill>
          <a:schemeClr val="bg2">
            <a:lumMod val="85000"/>
            <a:lumOff val="15000"/>
            <a:alpha val="85000"/>
          </a:schemeClr>
        </a:solidFill>
      </dgm:spPr>
      <dgm:t>
        <a:bodyPr/>
        <a:lstStyle/>
        <a:p>
          <a:pPr algn="l"/>
          <a:r>
            <a:rPr lang="en-US" sz="1400" b="1" dirty="0" smtClean="0">
              <a:solidFill>
                <a:schemeClr val="tx1"/>
              </a:solidFill>
            </a:rPr>
            <a:t>RESEARCH TOPIC: MATERIAL TRACKING</a:t>
          </a:r>
          <a:endParaRPr lang="en-US" sz="1400" b="1" dirty="0">
            <a:solidFill>
              <a:schemeClr val="tx1"/>
            </a:solidFill>
          </a:endParaRPr>
        </a:p>
      </dgm:t>
    </dgm:pt>
    <dgm:pt modelId="{1F4A7B31-2602-4ECE-BA99-488A45DCCF29}" type="sibTrans" cxnId="{5A2F5412-61AC-4F6A-B1F2-68D914827AFF}">
      <dgm:prSet/>
      <dgm:spPr/>
      <dgm:t>
        <a:bodyPr/>
        <a:lstStyle/>
        <a:p>
          <a:endParaRPr lang="en-US" sz="1400"/>
        </a:p>
      </dgm:t>
    </dgm:pt>
    <dgm:pt modelId="{2D73180F-5C6B-4685-8284-1781F27832E5}" type="parTrans" cxnId="{5A2F5412-61AC-4F6A-B1F2-68D914827AFF}">
      <dgm:prSet/>
      <dgm:spPr/>
      <dgm:t>
        <a:bodyPr/>
        <a:lstStyle/>
        <a:p>
          <a:endParaRPr lang="en-US" sz="1400"/>
        </a:p>
      </dgm:t>
    </dgm:pt>
    <dgm:pt modelId="{89479BE1-631A-4E7A-8407-9B044F8CFB1B}" type="pres">
      <dgm:prSet presAssocID="{AA494772-51F8-41FA-A629-1D0EACE3D47A}" presName="linearFlow" presStyleCnt="0">
        <dgm:presLayoutVars>
          <dgm:dir/>
          <dgm:resizeHandles val="exact"/>
        </dgm:presLayoutVars>
      </dgm:prSet>
      <dgm:spPr/>
    </dgm:pt>
    <dgm:pt modelId="{81E3CC3D-59E1-4182-BEF5-C0A7C8C7AD49}" type="pres">
      <dgm:prSet presAssocID="{0CB84A83-FD7C-42B9-9BD4-E2797D5E6D32}" presName="composite" presStyleCnt="0"/>
      <dgm:spPr/>
    </dgm:pt>
    <dgm:pt modelId="{0FF346C6-8CE5-44DF-AD57-8D51F65DE273}" type="pres">
      <dgm:prSet presAssocID="{0CB84A83-FD7C-42B9-9BD4-E2797D5E6D32}" presName="imgShp" presStyleLbl="fgImgPlace1" presStyleIdx="0" presStyleCnt="8"/>
      <dgm:spPr>
        <a:blipFill rotWithShape="1">
          <a:blip xmlns:r="http://schemas.openxmlformats.org/officeDocument/2006/relationships" r:embed="rId1"/>
          <a:stretch>
            <a:fillRect/>
          </a:stretch>
        </a:blipFill>
      </dgm:spPr>
    </dgm:pt>
    <dgm:pt modelId="{FB575F92-F8B8-4427-98FB-FF958EE63141}" type="pres">
      <dgm:prSet presAssocID="{0CB84A83-FD7C-42B9-9BD4-E2797D5E6D32}" presName="txShp" presStyleLbl="node1" presStyleIdx="0" presStyleCnt="8">
        <dgm:presLayoutVars>
          <dgm:bulletEnabled val="1"/>
        </dgm:presLayoutVars>
      </dgm:prSet>
      <dgm:spPr/>
      <dgm:t>
        <a:bodyPr/>
        <a:lstStyle/>
        <a:p>
          <a:endParaRPr lang="en-US"/>
        </a:p>
      </dgm:t>
    </dgm:pt>
    <dgm:pt modelId="{176DBA4F-1481-4BC7-90B3-B3B218503AA8}" type="pres">
      <dgm:prSet presAssocID="{B9C960FC-CCFB-4E12-8600-1F20AE7F4C45}" presName="spacing" presStyleCnt="0"/>
      <dgm:spPr/>
    </dgm:pt>
    <dgm:pt modelId="{5C9298E8-1B07-41D7-B1B7-2B0C00EDF3E5}" type="pres">
      <dgm:prSet presAssocID="{95062CF5-D494-4799-8DE7-A60C3BFBEAE8}" presName="composite" presStyleCnt="0"/>
      <dgm:spPr/>
    </dgm:pt>
    <dgm:pt modelId="{EDD98A75-BB57-4A13-9565-3757E2449B2B}" type="pres">
      <dgm:prSet presAssocID="{95062CF5-D494-4799-8DE7-A60C3BFBEAE8}" presName="imgShp" presStyleLbl="fgImgPlace1" presStyleIdx="1" presStyleCnt="8" custLinFactNeighborX="3747"/>
      <dgm:spPr>
        <a:blipFill rotWithShape="1">
          <a:blip xmlns:r="http://schemas.openxmlformats.org/officeDocument/2006/relationships" r:embed="rId2"/>
          <a:stretch>
            <a:fillRect/>
          </a:stretch>
        </a:blipFill>
      </dgm:spPr>
      <dgm:t>
        <a:bodyPr/>
        <a:lstStyle/>
        <a:p>
          <a:endParaRPr lang="en-US"/>
        </a:p>
      </dgm:t>
    </dgm:pt>
    <dgm:pt modelId="{7DB00E70-CADC-4A84-91F8-3C6525887A7A}" type="pres">
      <dgm:prSet presAssocID="{95062CF5-D494-4799-8DE7-A60C3BFBEAE8}" presName="txShp" presStyleLbl="node1" presStyleIdx="1" presStyleCnt="8" custLinFactNeighborX="-55">
        <dgm:presLayoutVars>
          <dgm:bulletEnabled val="1"/>
        </dgm:presLayoutVars>
      </dgm:prSet>
      <dgm:spPr/>
      <dgm:t>
        <a:bodyPr/>
        <a:lstStyle/>
        <a:p>
          <a:endParaRPr lang="en-US"/>
        </a:p>
      </dgm:t>
    </dgm:pt>
    <dgm:pt modelId="{D512CD32-60DB-49CA-AF57-B62D2036D288}" type="pres">
      <dgm:prSet presAssocID="{1F4A7B31-2602-4ECE-BA99-488A45DCCF29}" presName="spacing" presStyleCnt="0"/>
      <dgm:spPr/>
    </dgm:pt>
    <dgm:pt modelId="{30D10974-B4CA-4F12-A21C-26AE02AC4E3C}" type="pres">
      <dgm:prSet presAssocID="{A7DF691B-3D9C-465A-BE8A-55622A47FA4D}" presName="composite" presStyleCnt="0"/>
      <dgm:spPr/>
    </dgm:pt>
    <dgm:pt modelId="{6EB2B1D2-8E73-40CE-A880-25CB6D2A5A2F}" type="pres">
      <dgm:prSet presAssocID="{A7DF691B-3D9C-465A-BE8A-55622A47FA4D}" presName="imgShp" presStyleLbl="fgImgPlace1" presStyleIdx="2" presStyleCnt="8" custLinFactNeighborX="87224"/>
      <dgm:spPr>
        <a:noFill/>
      </dgm:spPr>
    </dgm:pt>
    <dgm:pt modelId="{E0D2C17D-FD9A-44E0-963C-CC911FFD47F7}" type="pres">
      <dgm:prSet presAssocID="{A7DF691B-3D9C-465A-BE8A-55622A47FA4D}" presName="txShp" presStyleLbl="node1" presStyleIdx="2" presStyleCnt="8" custLinFactNeighborX="12726" custLinFactNeighborY="141">
        <dgm:presLayoutVars>
          <dgm:bulletEnabled val="1"/>
        </dgm:presLayoutVars>
      </dgm:prSet>
      <dgm:spPr/>
      <dgm:t>
        <a:bodyPr/>
        <a:lstStyle/>
        <a:p>
          <a:endParaRPr lang="en-US"/>
        </a:p>
      </dgm:t>
    </dgm:pt>
    <dgm:pt modelId="{F1218634-94A7-4142-9418-885AEDBF8074}" type="pres">
      <dgm:prSet presAssocID="{6454546C-F632-4E68-8680-13EFA0560BA9}" presName="spacing" presStyleCnt="0"/>
      <dgm:spPr/>
    </dgm:pt>
    <dgm:pt modelId="{9DE22313-A473-4755-BF0C-D48303A663F2}" type="pres">
      <dgm:prSet presAssocID="{1F453E7B-1FC5-45B5-9240-1DDDE1B06F7D}" presName="composite" presStyleCnt="0"/>
      <dgm:spPr/>
    </dgm:pt>
    <dgm:pt modelId="{490F44A3-3D4B-4ACB-9DFE-AF450E816369}" type="pres">
      <dgm:prSet presAssocID="{1F453E7B-1FC5-45B5-9240-1DDDE1B06F7D}" presName="imgShp" presStyleLbl="fgImgPlace1" presStyleIdx="3" presStyleCnt="8"/>
      <dgm:spPr>
        <a:blipFill rotWithShape="1">
          <a:blip xmlns:r="http://schemas.openxmlformats.org/officeDocument/2006/relationships" r:embed="rId3"/>
          <a:stretch>
            <a:fillRect/>
          </a:stretch>
        </a:blipFill>
      </dgm:spPr>
    </dgm:pt>
    <dgm:pt modelId="{C5A34865-A4AC-46BA-97CB-D54A89D25368}" type="pres">
      <dgm:prSet presAssocID="{1F453E7B-1FC5-45B5-9240-1DDDE1B06F7D}" presName="txShp" presStyleLbl="node1" presStyleIdx="3" presStyleCnt="8">
        <dgm:presLayoutVars>
          <dgm:bulletEnabled val="1"/>
        </dgm:presLayoutVars>
      </dgm:prSet>
      <dgm:spPr/>
      <dgm:t>
        <a:bodyPr/>
        <a:lstStyle/>
        <a:p>
          <a:endParaRPr lang="en-US"/>
        </a:p>
      </dgm:t>
    </dgm:pt>
    <dgm:pt modelId="{F841D8B0-6513-4C6A-A12C-4A4649B80FD0}" type="pres">
      <dgm:prSet presAssocID="{B35250C3-0581-4B0A-A781-80BD72EE16D9}" presName="spacing" presStyleCnt="0"/>
      <dgm:spPr/>
    </dgm:pt>
    <dgm:pt modelId="{797C1E4B-5C7A-461F-8CF3-E33F8F988364}" type="pres">
      <dgm:prSet presAssocID="{0EFFA680-BD25-449B-9965-41BB8777B5D6}" presName="composite" presStyleCnt="0"/>
      <dgm:spPr/>
    </dgm:pt>
    <dgm:pt modelId="{35E28BDC-C5C1-4575-8828-4450CDB8A803}" type="pres">
      <dgm:prSet presAssocID="{0EFFA680-BD25-449B-9965-41BB8777B5D6}" presName="imgShp" presStyleLbl="fgImgPlace1" presStyleIdx="4" presStyleCnt="8"/>
      <dgm:spPr>
        <a:blipFill rotWithShape="1">
          <a:blip xmlns:r="http://schemas.openxmlformats.org/officeDocument/2006/relationships" r:embed="rId4"/>
          <a:stretch>
            <a:fillRect/>
          </a:stretch>
        </a:blipFill>
      </dgm:spPr>
      <dgm:t>
        <a:bodyPr/>
        <a:lstStyle/>
        <a:p>
          <a:endParaRPr lang="en-US"/>
        </a:p>
      </dgm:t>
    </dgm:pt>
    <dgm:pt modelId="{CAE0A20F-01F0-4F31-8B7B-0E2761B6BBA5}" type="pres">
      <dgm:prSet presAssocID="{0EFFA680-BD25-449B-9965-41BB8777B5D6}" presName="txShp" presStyleLbl="node1" presStyleIdx="4" presStyleCnt="8">
        <dgm:presLayoutVars>
          <dgm:bulletEnabled val="1"/>
        </dgm:presLayoutVars>
      </dgm:prSet>
      <dgm:spPr/>
      <dgm:t>
        <a:bodyPr/>
        <a:lstStyle/>
        <a:p>
          <a:endParaRPr lang="en-US"/>
        </a:p>
      </dgm:t>
    </dgm:pt>
    <dgm:pt modelId="{02F75684-8A56-4A2B-A0AB-5649B18B0196}" type="pres">
      <dgm:prSet presAssocID="{3C546423-6899-4E3A-A53C-730BAD6E2A7B}" presName="spacing" presStyleCnt="0"/>
      <dgm:spPr/>
    </dgm:pt>
    <dgm:pt modelId="{47F7B467-CF20-4D1F-A989-613DFA71CC13}" type="pres">
      <dgm:prSet presAssocID="{CE84DEC4-3D98-4907-96D6-DAA356E2F5AB}" presName="composite" presStyleCnt="0"/>
      <dgm:spPr/>
    </dgm:pt>
    <dgm:pt modelId="{7E6D4F60-9FBF-4657-AC03-6899FA79FF46}" type="pres">
      <dgm:prSet presAssocID="{CE84DEC4-3D98-4907-96D6-DAA356E2F5AB}" presName="imgShp" presStyleLbl="fgImgPlace1" presStyleIdx="5" presStyleCnt="8"/>
      <dgm:spPr>
        <a:blipFill rotWithShape="1">
          <a:blip xmlns:r="http://schemas.openxmlformats.org/officeDocument/2006/relationships" r:embed="rId5"/>
          <a:stretch>
            <a:fillRect/>
          </a:stretch>
        </a:blipFill>
      </dgm:spPr>
      <dgm:t>
        <a:bodyPr/>
        <a:lstStyle/>
        <a:p>
          <a:endParaRPr lang="en-US"/>
        </a:p>
      </dgm:t>
    </dgm:pt>
    <dgm:pt modelId="{028D8863-9101-46BE-9200-DB39903C8097}" type="pres">
      <dgm:prSet presAssocID="{CE84DEC4-3D98-4907-96D6-DAA356E2F5AB}" presName="txShp" presStyleLbl="node1" presStyleIdx="5" presStyleCnt="8">
        <dgm:presLayoutVars>
          <dgm:bulletEnabled val="1"/>
        </dgm:presLayoutVars>
      </dgm:prSet>
      <dgm:spPr/>
      <dgm:t>
        <a:bodyPr/>
        <a:lstStyle/>
        <a:p>
          <a:endParaRPr lang="en-US"/>
        </a:p>
      </dgm:t>
    </dgm:pt>
    <dgm:pt modelId="{B74DA89E-0C06-4FF5-AD7B-331227FC6306}" type="pres">
      <dgm:prSet presAssocID="{519C4098-1F70-43E1-8A9D-3D6B4A0881DC}" presName="spacing" presStyleCnt="0"/>
      <dgm:spPr/>
    </dgm:pt>
    <dgm:pt modelId="{40FA6DB5-118D-4CCF-939E-25B0156C80AD}" type="pres">
      <dgm:prSet presAssocID="{2E46F48D-FA2C-4245-9B67-D23D21FB32D3}" presName="composite" presStyleCnt="0"/>
      <dgm:spPr/>
    </dgm:pt>
    <dgm:pt modelId="{9DBA9961-2298-45FE-B082-C7424AA54604}" type="pres">
      <dgm:prSet presAssocID="{2E46F48D-FA2C-4245-9B67-D23D21FB32D3}" presName="imgShp" presStyleLbl="fgImgPlace1" presStyleIdx="6" presStyleCnt="8"/>
      <dgm:spPr>
        <a:blipFill rotWithShape="1">
          <a:blip xmlns:r="http://schemas.openxmlformats.org/officeDocument/2006/relationships" r:embed="rId6"/>
          <a:stretch>
            <a:fillRect/>
          </a:stretch>
        </a:blipFill>
      </dgm:spPr>
    </dgm:pt>
    <dgm:pt modelId="{5BD11423-4548-4BF9-B519-555B8BEE3869}" type="pres">
      <dgm:prSet presAssocID="{2E46F48D-FA2C-4245-9B67-D23D21FB32D3}" presName="txShp" presStyleLbl="node1" presStyleIdx="6" presStyleCnt="8">
        <dgm:presLayoutVars>
          <dgm:bulletEnabled val="1"/>
        </dgm:presLayoutVars>
      </dgm:prSet>
      <dgm:spPr/>
      <dgm:t>
        <a:bodyPr/>
        <a:lstStyle/>
        <a:p>
          <a:endParaRPr lang="en-US"/>
        </a:p>
      </dgm:t>
    </dgm:pt>
    <dgm:pt modelId="{0D82C1EB-9BFC-4091-A756-B2BF9FC8A758}" type="pres">
      <dgm:prSet presAssocID="{AF16590D-5379-43DB-9378-66F9E6F8E3F5}" presName="spacing" presStyleCnt="0"/>
      <dgm:spPr/>
    </dgm:pt>
    <dgm:pt modelId="{7BB54F4E-1290-4715-B6A5-DF8BBEF40126}" type="pres">
      <dgm:prSet presAssocID="{7528B67A-121A-4AB6-B34E-2EAB2690700F}" presName="composite" presStyleCnt="0"/>
      <dgm:spPr/>
    </dgm:pt>
    <dgm:pt modelId="{9A16698E-8927-4B89-AC7F-0C74980FF920}" type="pres">
      <dgm:prSet presAssocID="{7528B67A-121A-4AB6-B34E-2EAB2690700F}" presName="imgShp" presStyleLbl="fgImgPlace1" presStyleIdx="7" presStyleCnt="8"/>
      <dgm:spPr>
        <a:blipFill rotWithShape="1">
          <a:blip xmlns:r="http://schemas.openxmlformats.org/officeDocument/2006/relationships" r:embed="rId7"/>
          <a:stretch>
            <a:fillRect/>
          </a:stretch>
        </a:blipFill>
      </dgm:spPr>
    </dgm:pt>
    <dgm:pt modelId="{EF66276B-9CAD-41BE-8196-81421F220AD3}" type="pres">
      <dgm:prSet presAssocID="{7528B67A-121A-4AB6-B34E-2EAB2690700F}" presName="txShp" presStyleLbl="node1" presStyleIdx="7" presStyleCnt="8">
        <dgm:presLayoutVars>
          <dgm:bulletEnabled val="1"/>
        </dgm:presLayoutVars>
      </dgm:prSet>
      <dgm:spPr/>
      <dgm:t>
        <a:bodyPr/>
        <a:lstStyle/>
        <a:p>
          <a:endParaRPr lang="en-US"/>
        </a:p>
      </dgm:t>
    </dgm:pt>
  </dgm:ptLst>
  <dgm:cxnLst>
    <dgm:cxn modelId="{8E635A65-6809-4275-B9B3-EA058F0C1CD6}" type="presOf" srcId="{A7DF691B-3D9C-465A-BE8A-55622A47FA4D}" destId="{E0D2C17D-FD9A-44E0-963C-CC911FFD47F7}" srcOrd="0" destOrd="0" presId="urn:microsoft.com/office/officeart/2005/8/layout/vList3"/>
    <dgm:cxn modelId="{488B8396-B415-42FF-B386-F59734D1C519}" srcId="{AA494772-51F8-41FA-A629-1D0EACE3D47A}" destId="{CE84DEC4-3D98-4907-96D6-DAA356E2F5AB}" srcOrd="5" destOrd="0" parTransId="{DCEEF366-1D49-4B00-8F34-849F9B97CC47}" sibTransId="{519C4098-1F70-43E1-8A9D-3D6B4A0881DC}"/>
    <dgm:cxn modelId="{E29CEE82-4A45-4EA5-8CE5-25C31FCF1023}" srcId="{AA494772-51F8-41FA-A629-1D0EACE3D47A}" destId="{A7DF691B-3D9C-465A-BE8A-55622A47FA4D}" srcOrd="2" destOrd="0" parTransId="{C19CAC72-0481-43D9-AAF6-74ECDBF3F566}" sibTransId="{6454546C-F632-4E68-8680-13EFA0560BA9}"/>
    <dgm:cxn modelId="{BB7EAF52-A9C8-4DA3-8772-31993E8F85B4}" type="presOf" srcId="{7528B67A-121A-4AB6-B34E-2EAB2690700F}" destId="{EF66276B-9CAD-41BE-8196-81421F220AD3}" srcOrd="0" destOrd="0" presId="urn:microsoft.com/office/officeart/2005/8/layout/vList3"/>
    <dgm:cxn modelId="{92876C46-5DC3-4E18-A16E-218116143CD7}" type="presOf" srcId="{CE84DEC4-3D98-4907-96D6-DAA356E2F5AB}" destId="{028D8863-9101-46BE-9200-DB39903C8097}" srcOrd="0" destOrd="0" presId="urn:microsoft.com/office/officeart/2005/8/layout/vList3"/>
    <dgm:cxn modelId="{20A83592-2A83-47C1-B553-305234BBEEC0}" type="presOf" srcId="{AA494772-51F8-41FA-A629-1D0EACE3D47A}" destId="{89479BE1-631A-4E7A-8407-9B044F8CFB1B}" srcOrd="0" destOrd="0" presId="urn:microsoft.com/office/officeart/2005/8/layout/vList3"/>
    <dgm:cxn modelId="{C23DC506-917C-4E0E-B454-250549A0C650}" type="presOf" srcId="{2E46F48D-FA2C-4245-9B67-D23D21FB32D3}" destId="{5BD11423-4548-4BF9-B519-555B8BEE3869}" srcOrd="0" destOrd="0" presId="urn:microsoft.com/office/officeart/2005/8/layout/vList3"/>
    <dgm:cxn modelId="{6D0A8831-ABDA-42E8-A865-48C92277E206}" srcId="{AA494772-51F8-41FA-A629-1D0EACE3D47A}" destId="{7528B67A-121A-4AB6-B34E-2EAB2690700F}" srcOrd="7" destOrd="0" parTransId="{2853ECAC-B458-42D1-AC4D-4DECF024196E}" sibTransId="{7032635F-FD13-47A5-9A75-C75ADF4B0643}"/>
    <dgm:cxn modelId="{5A2F5412-61AC-4F6A-B1F2-68D914827AFF}" srcId="{AA494772-51F8-41FA-A629-1D0EACE3D47A}" destId="{95062CF5-D494-4799-8DE7-A60C3BFBEAE8}" srcOrd="1" destOrd="0" parTransId="{2D73180F-5C6B-4685-8284-1781F27832E5}" sibTransId="{1F4A7B31-2602-4ECE-BA99-488A45DCCF29}"/>
    <dgm:cxn modelId="{A6201D0C-AA56-4E39-9B53-965A04E0CC1D}" srcId="{AA494772-51F8-41FA-A629-1D0EACE3D47A}" destId="{0CB84A83-FD7C-42B9-9BD4-E2797D5E6D32}" srcOrd="0" destOrd="0" parTransId="{8DC30B41-E751-4F08-90C8-1677E061E723}" sibTransId="{B9C960FC-CCFB-4E12-8600-1F20AE7F4C45}"/>
    <dgm:cxn modelId="{1491DEC7-1A15-4A47-9CAF-E1C11D3E9AD6}" srcId="{AA494772-51F8-41FA-A629-1D0EACE3D47A}" destId="{2E46F48D-FA2C-4245-9B67-D23D21FB32D3}" srcOrd="6" destOrd="0" parTransId="{46A3CCBF-7E9C-4E5C-B53B-C046CCED3B8A}" sibTransId="{AF16590D-5379-43DB-9378-66F9E6F8E3F5}"/>
    <dgm:cxn modelId="{588C0588-738C-42C2-B4A3-8E8F3117D8F8}" type="presOf" srcId="{1F453E7B-1FC5-45B5-9240-1DDDE1B06F7D}" destId="{C5A34865-A4AC-46BA-97CB-D54A89D25368}" srcOrd="0" destOrd="0" presId="urn:microsoft.com/office/officeart/2005/8/layout/vList3"/>
    <dgm:cxn modelId="{97165AD2-00B8-40CA-B89C-CBCBD8E3BDA6}" type="presOf" srcId="{0CB84A83-FD7C-42B9-9BD4-E2797D5E6D32}" destId="{FB575F92-F8B8-4427-98FB-FF958EE63141}" srcOrd="0" destOrd="0" presId="urn:microsoft.com/office/officeart/2005/8/layout/vList3"/>
    <dgm:cxn modelId="{288DDD18-8916-407F-BAB7-6E92D8813C82}" srcId="{AA494772-51F8-41FA-A629-1D0EACE3D47A}" destId="{0EFFA680-BD25-449B-9965-41BB8777B5D6}" srcOrd="4" destOrd="0" parTransId="{E12A53F6-C023-4511-9393-AD9425477C5A}" sibTransId="{3C546423-6899-4E3A-A53C-730BAD6E2A7B}"/>
    <dgm:cxn modelId="{2312CAE6-A789-491A-A1A2-EB901633D981}" type="presOf" srcId="{0EFFA680-BD25-449B-9965-41BB8777B5D6}" destId="{CAE0A20F-01F0-4F31-8B7B-0E2761B6BBA5}" srcOrd="0" destOrd="0" presId="urn:microsoft.com/office/officeart/2005/8/layout/vList3"/>
    <dgm:cxn modelId="{1BA0E567-9A7C-4FCE-9BCE-E0AA10609C85}" type="presOf" srcId="{95062CF5-D494-4799-8DE7-A60C3BFBEAE8}" destId="{7DB00E70-CADC-4A84-91F8-3C6525887A7A}" srcOrd="0" destOrd="0" presId="urn:microsoft.com/office/officeart/2005/8/layout/vList3"/>
    <dgm:cxn modelId="{0072F1E2-4E40-4409-95E6-79614F23C80C}" srcId="{AA494772-51F8-41FA-A629-1D0EACE3D47A}" destId="{1F453E7B-1FC5-45B5-9240-1DDDE1B06F7D}" srcOrd="3" destOrd="0" parTransId="{C5B91E85-9686-48E9-A0ED-1C32084EE6C5}" sibTransId="{B35250C3-0581-4B0A-A781-80BD72EE16D9}"/>
    <dgm:cxn modelId="{CB4CA85F-2F99-4387-95C8-7975105CDA77}" type="presParOf" srcId="{89479BE1-631A-4E7A-8407-9B044F8CFB1B}" destId="{81E3CC3D-59E1-4182-BEF5-C0A7C8C7AD49}" srcOrd="0" destOrd="0" presId="urn:microsoft.com/office/officeart/2005/8/layout/vList3"/>
    <dgm:cxn modelId="{6D19068C-AA8E-48F2-9488-AD22D3D9E8B4}" type="presParOf" srcId="{81E3CC3D-59E1-4182-BEF5-C0A7C8C7AD49}" destId="{0FF346C6-8CE5-44DF-AD57-8D51F65DE273}" srcOrd="0" destOrd="0" presId="urn:microsoft.com/office/officeart/2005/8/layout/vList3"/>
    <dgm:cxn modelId="{D4075774-1749-436C-A41B-A4727E72FE7F}" type="presParOf" srcId="{81E3CC3D-59E1-4182-BEF5-C0A7C8C7AD49}" destId="{FB575F92-F8B8-4427-98FB-FF958EE63141}" srcOrd="1" destOrd="0" presId="urn:microsoft.com/office/officeart/2005/8/layout/vList3"/>
    <dgm:cxn modelId="{012458BA-AFFB-4378-AF58-80A387D27758}" type="presParOf" srcId="{89479BE1-631A-4E7A-8407-9B044F8CFB1B}" destId="{176DBA4F-1481-4BC7-90B3-B3B218503AA8}" srcOrd="1" destOrd="0" presId="urn:microsoft.com/office/officeart/2005/8/layout/vList3"/>
    <dgm:cxn modelId="{DCD00EFA-B753-49B8-8648-DF7BF5D1549A}" type="presParOf" srcId="{89479BE1-631A-4E7A-8407-9B044F8CFB1B}" destId="{5C9298E8-1B07-41D7-B1B7-2B0C00EDF3E5}" srcOrd="2" destOrd="0" presId="urn:microsoft.com/office/officeart/2005/8/layout/vList3"/>
    <dgm:cxn modelId="{585FA191-D2D8-42AE-A884-510D434F20CF}" type="presParOf" srcId="{5C9298E8-1B07-41D7-B1B7-2B0C00EDF3E5}" destId="{EDD98A75-BB57-4A13-9565-3757E2449B2B}" srcOrd="0" destOrd="0" presId="urn:microsoft.com/office/officeart/2005/8/layout/vList3"/>
    <dgm:cxn modelId="{D466BFF0-40D0-430E-BEF8-5658C6EF3181}" type="presParOf" srcId="{5C9298E8-1B07-41D7-B1B7-2B0C00EDF3E5}" destId="{7DB00E70-CADC-4A84-91F8-3C6525887A7A}" srcOrd="1" destOrd="0" presId="urn:microsoft.com/office/officeart/2005/8/layout/vList3"/>
    <dgm:cxn modelId="{6EF33EF4-4610-4BE2-B2F4-B2A2FD42B872}" type="presParOf" srcId="{89479BE1-631A-4E7A-8407-9B044F8CFB1B}" destId="{D512CD32-60DB-49CA-AF57-B62D2036D288}" srcOrd="3" destOrd="0" presId="urn:microsoft.com/office/officeart/2005/8/layout/vList3"/>
    <dgm:cxn modelId="{ED155AAE-7A2C-42AE-9A88-0CBB34C9CAED}" type="presParOf" srcId="{89479BE1-631A-4E7A-8407-9B044F8CFB1B}" destId="{30D10974-B4CA-4F12-A21C-26AE02AC4E3C}" srcOrd="4" destOrd="0" presId="urn:microsoft.com/office/officeart/2005/8/layout/vList3"/>
    <dgm:cxn modelId="{94447BB4-05FA-4DE0-883B-68DCFF0AF07E}" type="presParOf" srcId="{30D10974-B4CA-4F12-A21C-26AE02AC4E3C}" destId="{6EB2B1D2-8E73-40CE-A880-25CB6D2A5A2F}" srcOrd="0" destOrd="0" presId="urn:microsoft.com/office/officeart/2005/8/layout/vList3"/>
    <dgm:cxn modelId="{42E3C648-B3EA-443C-984F-42284608E794}" type="presParOf" srcId="{30D10974-B4CA-4F12-A21C-26AE02AC4E3C}" destId="{E0D2C17D-FD9A-44E0-963C-CC911FFD47F7}" srcOrd="1" destOrd="0" presId="urn:microsoft.com/office/officeart/2005/8/layout/vList3"/>
    <dgm:cxn modelId="{A68BB28A-AF9E-4986-84D5-7BA73571E8FB}" type="presParOf" srcId="{89479BE1-631A-4E7A-8407-9B044F8CFB1B}" destId="{F1218634-94A7-4142-9418-885AEDBF8074}" srcOrd="5" destOrd="0" presId="urn:microsoft.com/office/officeart/2005/8/layout/vList3"/>
    <dgm:cxn modelId="{9A0316C7-B4EA-4995-B365-B224615F5D9D}" type="presParOf" srcId="{89479BE1-631A-4E7A-8407-9B044F8CFB1B}" destId="{9DE22313-A473-4755-BF0C-D48303A663F2}" srcOrd="6" destOrd="0" presId="urn:microsoft.com/office/officeart/2005/8/layout/vList3"/>
    <dgm:cxn modelId="{FD0BAB9D-254B-46B2-AAC9-C11F5D7604C8}" type="presParOf" srcId="{9DE22313-A473-4755-BF0C-D48303A663F2}" destId="{490F44A3-3D4B-4ACB-9DFE-AF450E816369}" srcOrd="0" destOrd="0" presId="urn:microsoft.com/office/officeart/2005/8/layout/vList3"/>
    <dgm:cxn modelId="{9DEC5C8F-8D28-4106-95C6-07C52FE02BD5}" type="presParOf" srcId="{9DE22313-A473-4755-BF0C-D48303A663F2}" destId="{C5A34865-A4AC-46BA-97CB-D54A89D25368}" srcOrd="1" destOrd="0" presId="urn:microsoft.com/office/officeart/2005/8/layout/vList3"/>
    <dgm:cxn modelId="{2768A398-3788-48D8-BA53-52C8586920C6}" type="presParOf" srcId="{89479BE1-631A-4E7A-8407-9B044F8CFB1B}" destId="{F841D8B0-6513-4C6A-A12C-4A4649B80FD0}" srcOrd="7" destOrd="0" presId="urn:microsoft.com/office/officeart/2005/8/layout/vList3"/>
    <dgm:cxn modelId="{1FDACC05-2392-4007-8719-A2B8903ABEB4}" type="presParOf" srcId="{89479BE1-631A-4E7A-8407-9B044F8CFB1B}" destId="{797C1E4B-5C7A-461F-8CF3-E33F8F988364}" srcOrd="8" destOrd="0" presId="urn:microsoft.com/office/officeart/2005/8/layout/vList3"/>
    <dgm:cxn modelId="{A792A007-4580-4353-AA4F-EC6D8EA1B7A1}" type="presParOf" srcId="{797C1E4B-5C7A-461F-8CF3-E33F8F988364}" destId="{35E28BDC-C5C1-4575-8828-4450CDB8A803}" srcOrd="0" destOrd="0" presId="urn:microsoft.com/office/officeart/2005/8/layout/vList3"/>
    <dgm:cxn modelId="{884A7013-FCCD-4CEC-9F43-BA7DE1890BA9}" type="presParOf" srcId="{797C1E4B-5C7A-461F-8CF3-E33F8F988364}" destId="{CAE0A20F-01F0-4F31-8B7B-0E2761B6BBA5}" srcOrd="1" destOrd="0" presId="urn:microsoft.com/office/officeart/2005/8/layout/vList3"/>
    <dgm:cxn modelId="{85A100F5-F419-4F26-8D88-70FF55A9F806}" type="presParOf" srcId="{89479BE1-631A-4E7A-8407-9B044F8CFB1B}" destId="{02F75684-8A56-4A2B-A0AB-5649B18B0196}" srcOrd="9" destOrd="0" presId="urn:microsoft.com/office/officeart/2005/8/layout/vList3"/>
    <dgm:cxn modelId="{EBD76C0A-EF94-441C-B4BB-D790E1B27EAC}" type="presParOf" srcId="{89479BE1-631A-4E7A-8407-9B044F8CFB1B}" destId="{47F7B467-CF20-4D1F-A989-613DFA71CC13}" srcOrd="10" destOrd="0" presId="urn:microsoft.com/office/officeart/2005/8/layout/vList3"/>
    <dgm:cxn modelId="{3ABE9C07-A2E6-49B5-81FB-4BF9061D0678}" type="presParOf" srcId="{47F7B467-CF20-4D1F-A989-613DFA71CC13}" destId="{7E6D4F60-9FBF-4657-AC03-6899FA79FF46}" srcOrd="0" destOrd="0" presId="urn:microsoft.com/office/officeart/2005/8/layout/vList3"/>
    <dgm:cxn modelId="{73422007-99A2-45BF-A590-C4D5B42BFB1E}" type="presParOf" srcId="{47F7B467-CF20-4D1F-A989-613DFA71CC13}" destId="{028D8863-9101-46BE-9200-DB39903C8097}" srcOrd="1" destOrd="0" presId="urn:microsoft.com/office/officeart/2005/8/layout/vList3"/>
    <dgm:cxn modelId="{4B16AA44-AD5E-4347-AA58-FB623CAFBE00}" type="presParOf" srcId="{89479BE1-631A-4E7A-8407-9B044F8CFB1B}" destId="{B74DA89E-0C06-4FF5-AD7B-331227FC6306}" srcOrd="11" destOrd="0" presId="urn:microsoft.com/office/officeart/2005/8/layout/vList3"/>
    <dgm:cxn modelId="{ED46CE6B-DF6C-4C93-A1A1-CD25D8E898FB}" type="presParOf" srcId="{89479BE1-631A-4E7A-8407-9B044F8CFB1B}" destId="{40FA6DB5-118D-4CCF-939E-25B0156C80AD}" srcOrd="12" destOrd="0" presId="urn:microsoft.com/office/officeart/2005/8/layout/vList3"/>
    <dgm:cxn modelId="{388FCADD-9C37-48C2-BE06-41B64981ECB3}" type="presParOf" srcId="{40FA6DB5-118D-4CCF-939E-25B0156C80AD}" destId="{9DBA9961-2298-45FE-B082-C7424AA54604}" srcOrd="0" destOrd="0" presId="urn:microsoft.com/office/officeart/2005/8/layout/vList3"/>
    <dgm:cxn modelId="{919DF16B-939D-4345-A77E-140F98A47E77}" type="presParOf" srcId="{40FA6DB5-118D-4CCF-939E-25B0156C80AD}" destId="{5BD11423-4548-4BF9-B519-555B8BEE3869}" srcOrd="1" destOrd="0" presId="urn:microsoft.com/office/officeart/2005/8/layout/vList3"/>
    <dgm:cxn modelId="{4B4F1088-E9AF-4B4D-A8D7-92DF9877F4F8}" type="presParOf" srcId="{89479BE1-631A-4E7A-8407-9B044F8CFB1B}" destId="{0D82C1EB-9BFC-4091-A756-B2BF9FC8A758}" srcOrd="13" destOrd="0" presId="urn:microsoft.com/office/officeart/2005/8/layout/vList3"/>
    <dgm:cxn modelId="{848B301A-35B1-4959-8A49-21D171BEE933}" type="presParOf" srcId="{89479BE1-631A-4E7A-8407-9B044F8CFB1B}" destId="{7BB54F4E-1290-4715-B6A5-DF8BBEF40126}" srcOrd="14" destOrd="0" presId="urn:microsoft.com/office/officeart/2005/8/layout/vList3"/>
    <dgm:cxn modelId="{9C5E0E07-1C7D-404D-BD75-15E45D944EA4}" type="presParOf" srcId="{7BB54F4E-1290-4715-B6A5-DF8BBEF40126}" destId="{9A16698E-8927-4B89-AC7F-0C74980FF920}" srcOrd="0" destOrd="0" presId="urn:microsoft.com/office/officeart/2005/8/layout/vList3"/>
    <dgm:cxn modelId="{ECB5E9F8-CD0B-49F4-AE99-D8AC0A28E6AC}" type="presParOf" srcId="{7BB54F4E-1290-4715-B6A5-DF8BBEF40126}" destId="{EF66276B-9CAD-41BE-8196-81421F220AD3}" srcOrd="1" destOrd="0" presId="urn:microsoft.com/office/officeart/2005/8/layout/vList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494772-51F8-41FA-A629-1D0EACE3D47A}" type="doc">
      <dgm:prSet loTypeId="urn:microsoft.com/office/officeart/2005/8/layout/vList3" loCatId="picture" qsTypeId="urn:microsoft.com/office/officeart/2009/2/quickstyle/3d8" qsCatId="3D" csTypeId="urn:microsoft.com/office/officeart/2005/8/colors/accent5_2" csCatId="accent5" phldr="1"/>
      <dgm:spPr/>
    </dgm:pt>
    <dgm:pt modelId="{0CB84A83-FD7C-42B9-9BD4-E2797D5E6D32}">
      <dgm:prSet phldrT="[Text]" custT="1"/>
      <dgm:spPr>
        <a:solidFill>
          <a:srgbClr val="2C5897">
            <a:alpha val="85000"/>
          </a:srgbClr>
        </a:solidFill>
      </dgm:spPr>
      <dgm:t>
        <a:bodyPr/>
        <a:lstStyle/>
        <a:p>
          <a:pPr algn="l"/>
          <a:r>
            <a:rPr lang="en-US" sz="1400" b="1" dirty="0" smtClean="0">
              <a:solidFill>
                <a:schemeClr val="bg1"/>
              </a:solidFill>
            </a:rPr>
            <a:t>PROJECT BACKGROUND</a:t>
          </a:r>
          <a:endParaRPr lang="en-US" sz="1400" b="1" dirty="0">
            <a:solidFill>
              <a:schemeClr val="bg1"/>
            </a:solidFill>
          </a:endParaRPr>
        </a:p>
      </dgm:t>
    </dgm:pt>
    <dgm:pt modelId="{8DC30B41-E751-4F08-90C8-1677E061E723}" type="parTrans" cxnId="{A6201D0C-AA56-4E39-9B53-965A04E0CC1D}">
      <dgm:prSet/>
      <dgm:spPr/>
      <dgm:t>
        <a:bodyPr/>
        <a:lstStyle/>
        <a:p>
          <a:endParaRPr lang="en-US" sz="1400" b="1">
            <a:solidFill>
              <a:schemeClr val="bg2"/>
            </a:solidFill>
          </a:endParaRPr>
        </a:p>
      </dgm:t>
    </dgm:pt>
    <dgm:pt modelId="{B9C960FC-CCFB-4E12-8600-1F20AE7F4C45}" type="sibTrans" cxnId="{A6201D0C-AA56-4E39-9B53-965A04E0CC1D}">
      <dgm:prSet/>
      <dgm:spPr/>
      <dgm:t>
        <a:bodyPr/>
        <a:lstStyle/>
        <a:p>
          <a:endParaRPr lang="en-US" sz="1400" b="1">
            <a:solidFill>
              <a:schemeClr val="bg2"/>
            </a:solidFill>
          </a:endParaRPr>
        </a:p>
      </dgm:t>
    </dgm:pt>
    <dgm:pt modelId="{95062CF5-D494-4799-8DE7-A60C3BFBEAE8}">
      <dgm:prSet phldrT="[Text]" custT="1"/>
      <dgm:spPr>
        <a:solidFill>
          <a:srgbClr val="2F5897">
            <a:alpha val="85000"/>
          </a:srgbClr>
        </a:solidFill>
      </dgm:spPr>
      <dgm:t>
        <a:bodyPr/>
        <a:lstStyle/>
        <a:p>
          <a:pPr algn="l"/>
          <a:r>
            <a:rPr lang="en-US" sz="1400" b="1" dirty="0" smtClean="0">
              <a:solidFill>
                <a:schemeClr val="bg1"/>
              </a:solidFill>
            </a:rPr>
            <a:t>RESEARCH TOPIC: MATERIAL TRACKING</a:t>
          </a:r>
          <a:endParaRPr lang="en-US" sz="1400" b="1" dirty="0">
            <a:solidFill>
              <a:schemeClr val="bg1"/>
            </a:solidFill>
          </a:endParaRPr>
        </a:p>
      </dgm:t>
    </dgm:pt>
    <dgm:pt modelId="{2D73180F-5C6B-4685-8284-1781F27832E5}" type="parTrans" cxnId="{5A2F5412-61AC-4F6A-B1F2-68D914827AFF}">
      <dgm:prSet/>
      <dgm:spPr/>
      <dgm:t>
        <a:bodyPr/>
        <a:lstStyle/>
        <a:p>
          <a:endParaRPr lang="en-US" sz="1400"/>
        </a:p>
      </dgm:t>
    </dgm:pt>
    <dgm:pt modelId="{1F4A7B31-2602-4ECE-BA99-488A45DCCF29}" type="sibTrans" cxnId="{5A2F5412-61AC-4F6A-B1F2-68D914827AFF}">
      <dgm:prSet/>
      <dgm:spPr/>
      <dgm:t>
        <a:bodyPr/>
        <a:lstStyle/>
        <a:p>
          <a:endParaRPr lang="en-US" sz="1400"/>
        </a:p>
      </dgm:t>
    </dgm:pt>
    <dgm:pt modelId="{1F453E7B-1FC5-45B5-9240-1DDDE1B06F7D}">
      <dgm:prSet phldrT="[Text]" custT="1"/>
      <dgm:spPr>
        <a:solidFill>
          <a:schemeClr val="bg2">
            <a:lumMod val="85000"/>
            <a:lumOff val="15000"/>
            <a:alpha val="85000"/>
          </a:schemeClr>
        </a:solidFill>
      </dgm:spPr>
      <dgm:t>
        <a:bodyPr/>
        <a:lstStyle/>
        <a:p>
          <a:pPr algn="l"/>
          <a:r>
            <a:rPr lang="en-US" sz="1400" b="1" dirty="0" smtClean="0">
              <a:solidFill>
                <a:schemeClr val="tx1"/>
              </a:solidFill>
            </a:rPr>
            <a:t>ANALYSIS #1: GUIDED FORMWORK TO SELF CLIMBING</a:t>
          </a:r>
          <a:endParaRPr lang="en-US" sz="1400" b="1" dirty="0">
            <a:solidFill>
              <a:schemeClr val="tx1"/>
            </a:solidFill>
          </a:endParaRPr>
        </a:p>
      </dgm:t>
    </dgm:pt>
    <dgm:pt modelId="{C5B91E85-9686-48E9-A0ED-1C32084EE6C5}" type="parTrans" cxnId="{0072F1E2-4E40-4409-95E6-79614F23C80C}">
      <dgm:prSet/>
      <dgm:spPr/>
      <dgm:t>
        <a:bodyPr/>
        <a:lstStyle/>
        <a:p>
          <a:endParaRPr lang="en-US" sz="1400"/>
        </a:p>
      </dgm:t>
    </dgm:pt>
    <dgm:pt modelId="{B35250C3-0581-4B0A-A781-80BD72EE16D9}" type="sibTrans" cxnId="{0072F1E2-4E40-4409-95E6-79614F23C80C}">
      <dgm:prSet/>
      <dgm:spPr/>
      <dgm:t>
        <a:bodyPr/>
        <a:lstStyle/>
        <a:p>
          <a:endParaRPr lang="en-US" sz="1400"/>
        </a:p>
      </dgm:t>
    </dgm:pt>
    <dgm:pt modelId="{0EFFA680-BD25-449B-9965-41BB8777B5D6}">
      <dgm:prSet phldrT="[Text]" custT="1"/>
      <dgm:spPr>
        <a:solidFill>
          <a:srgbClr val="2F5897">
            <a:alpha val="85000"/>
          </a:srgbClr>
        </a:solidFill>
      </dgm:spPr>
      <dgm:t>
        <a:bodyPr/>
        <a:lstStyle/>
        <a:p>
          <a:pPr algn="l"/>
          <a:r>
            <a:rPr lang="en-US" sz="1400" b="1" dirty="0" smtClean="0">
              <a:solidFill>
                <a:schemeClr val="bg1"/>
              </a:solidFill>
            </a:rPr>
            <a:t>ANALYSIS #2: PHOTOVOLTAIC CURTAIN WALL</a:t>
          </a:r>
          <a:endParaRPr lang="en-US" sz="1400" b="1" dirty="0">
            <a:solidFill>
              <a:schemeClr val="bg1"/>
            </a:solidFill>
          </a:endParaRPr>
        </a:p>
      </dgm:t>
    </dgm:pt>
    <dgm:pt modelId="{E12A53F6-C023-4511-9393-AD9425477C5A}" type="parTrans" cxnId="{288DDD18-8916-407F-BAB7-6E92D8813C82}">
      <dgm:prSet/>
      <dgm:spPr/>
      <dgm:t>
        <a:bodyPr/>
        <a:lstStyle/>
        <a:p>
          <a:endParaRPr lang="en-US" sz="1400"/>
        </a:p>
      </dgm:t>
    </dgm:pt>
    <dgm:pt modelId="{3C546423-6899-4E3A-A53C-730BAD6E2A7B}" type="sibTrans" cxnId="{288DDD18-8916-407F-BAB7-6E92D8813C82}">
      <dgm:prSet/>
      <dgm:spPr/>
      <dgm:t>
        <a:bodyPr/>
        <a:lstStyle/>
        <a:p>
          <a:endParaRPr lang="en-US" sz="1400"/>
        </a:p>
      </dgm:t>
    </dgm:pt>
    <dgm:pt modelId="{CE84DEC4-3D98-4907-96D6-DAA356E2F5AB}">
      <dgm:prSet phldrT="[Text]" custT="1"/>
      <dgm:spPr>
        <a:solidFill>
          <a:srgbClr val="2F5897">
            <a:alpha val="85000"/>
          </a:srgbClr>
        </a:solidFill>
      </dgm:spPr>
      <dgm:t>
        <a:bodyPr/>
        <a:lstStyle/>
        <a:p>
          <a:pPr algn="l"/>
          <a:r>
            <a:rPr lang="en-US" sz="1400" b="1" dirty="0" smtClean="0">
              <a:solidFill>
                <a:schemeClr val="bg1"/>
              </a:solidFill>
            </a:rPr>
            <a:t>ANALYSIS #3: SIPS</a:t>
          </a:r>
          <a:endParaRPr lang="en-US" sz="1400" b="1" dirty="0">
            <a:solidFill>
              <a:schemeClr val="bg1"/>
            </a:solidFill>
          </a:endParaRPr>
        </a:p>
      </dgm:t>
    </dgm:pt>
    <dgm:pt modelId="{DCEEF366-1D49-4B00-8F34-849F9B97CC47}" type="parTrans" cxnId="{488B8396-B415-42FF-B386-F59734D1C519}">
      <dgm:prSet/>
      <dgm:spPr/>
      <dgm:t>
        <a:bodyPr/>
        <a:lstStyle/>
        <a:p>
          <a:endParaRPr lang="en-US" sz="1400"/>
        </a:p>
      </dgm:t>
    </dgm:pt>
    <dgm:pt modelId="{519C4098-1F70-43E1-8A9D-3D6B4A0881DC}" type="sibTrans" cxnId="{488B8396-B415-42FF-B386-F59734D1C519}">
      <dgm:prSet/>
      <dgm:spPr/>
      <dgm:t>
        <a:bodyPr/>
        <a:lstStyle/>
        <a:p>
          <a:endParaRPr lang="en-US" sz="1400"/>
        </a:p>
      </dgm:t>
    </dgm:pt>
    <dgm:pt modelId="{2E46F48D-FA2C-4245-9B67-D23D21FB32D3}">
      <dgm:prSet phldrT="[Text]" custT="1"/>
      <dgm:spPr>
        <a:solidFill>
          <a:srgbClr val="2F5897">
            <a:alpha val="85000"/>
          </a:srgbClr>
        </a:solidFill>
      </dgm:spPr>
      <dgm:t>
        <a:bodyPr/>
        <a:lstStyle/>
        <a:p>
          <a:pPr algn="l"/>
          <a:r>
            <a:rPr lang="en-US" sz="1400" b="1" dirty="0" smtClean="0">
              <a:solidFill>
                <a:schemeClr val="bg1"/>
              </a:solidFill>
            </a:rPr>
            <a:t>CONCLUSIONS</a:t>
          </a:r>
          <a:endParaRPr lang="en-US" sz="1400" b="1" dirty="0">
            <a:solidFill>
              <a:schemeClr val="bg1"/>
            </a:solidFill>
          </a:endParaRPr>
        </a:p>
      </dgm:t>
    </dgm:pt>
    <dgm:pt modelId="{46A3CCBF-7E9C-4E5C-B53B-C046CCED3B8A}" type="parTrans" cxnId="{1491DEC7-1A15-4A47-9CAF-E1C11D3E9AD6}">
      <dgm:prSet/>
      <dgm:spPr/>
      <dgm:t>
        <a:bodyPr/>
        <a:lstStyle/>
        <a:p>
          <a:endParaRPr lang="en-US" sz="1400"/>
        </a:p>
      </dgm:t>
    </dgm:pt>
    <dgm:pt modelId="{AF16590D-5379-43DB-9378-66F9E6F8E3F5}" type="sibTrans" cxnId="{1491DEC7-1A15-4A47-9CAF-E1C11D3E9AD6}">
      <dgm:prSet/>
      <dgm:spPr/>
      <dgm:t>
        <a:bodyPr/>
        <a:lstStyle/>
        <a:p>
          <a:endParaRPr lang="en-US" sz="1400"/>
        </a:p>
      </dgm:t>
    </dgm:pt>
    <dgm:pt modelId="{7528B67A-121A-4AB6-B34E-2EAB2690700F}">
      <dgm:prSet phldrT="[Text]" custT="1"/>
      <dgm:spPr>
        <a:solidFill>
          <a:srgbClr val="2F5897">
            <a:alpha val="85000"/>
          </a:srgbClr>
        </a:solidFill>
      </dgm:spPr>
      <dgm:t>
        <a:bodyPr/>
        <a:lstStyle/>
        <a:p>
          <a:pPr algn="l"/>
          <a:r>
            <a:rPr lang="en-US" sz="1400" b="1" dirty="0" smtClean="0">
              <a:solidFill>
                <a:schemeClr val="bg1"/>
              </a:solidFill>
            </a:rPr>
            <a:t>ACKNOWLEGEMENTS</a:t>
          </a:r>
          <a:endParaRPr lang="en-US" sz="1400" b="1" dirty="0">
            <a:solidFill>
              <a:schemeClr val="bg1"/>
            </a:solidFill>
          </a:endParaRPr>
        </a:p>
      </dgm:t>
    </dgm:pt>
    <dgm:pt modelId="{2853ECAC-B458-42D1-AC4D-4DECF024196E}" type="parTrans" cxnId="{6D0A8831-ABDA-42E8-A865-48C92277E206}">
      <dgm:prSet/>
      <dgm:spPr/>
      <dgm:t>
        <a:bodyPr/>
        <a:lstStyle/>
        <a:p>
          <a:endParaRPr lang="en-US" sz="1400"/>
        </a:p>
      </dgm:t>
    </dgm:pt>
    <dgm:pt modelId="{7032635F-FD13-47A5-9A75-C75ADF4B0643}" type="sibTrans" cxnId="{6D0A8831-ABDA-42E8-A865-48C92277E206}">
      <dgm:prSet/>
      <dgm:spPr/>
      <dgm:t>
        <a:bodyPr/>
        <a:lstStyle/>
        <a:p>
          <a:endParaRPr lang="en-US" sz="1400"/>
        </a:p>
      </dgm:t>
    </dgm:pt>
    <dgm:pt modelId="{A7DF691B-3D9C-465A-BE8A-55622A47FA4D}">
      <dgm:prSet phldrT="[Text]" custT="1"/>
      <dgm:spPr>
        <a:solidFill>
          <a:schemeClr val="bg2">
            <a:lumMod val="85000"/>
            <a:lumOff val="15000"/>
            <a:alpha val="85000"/>
          </a:schemeClr>
        </a:solidFill>
      </dgm:spPr>
      <dgm:t>
        <a:bodyPr/>
        <a:lstStyle/>
        <a:p>
          <a:pPr algn="l"/>
          <a:r>
            <a:rPr lang="en-US" sz="1400" b="1" dirty="0" smtClean="0">
              <a:solidFill>
                <a:schemeClr val="tx1"/>
              </a:solidFill>
              <a:effectLst/>
            </a:rPr>
            <a:t>INTRODUCTION TO ANALYSIS</a:t>
          </a:r>
          <a:endParaRPr lang="en-US" sz="1400" b="1" dirty="0">
            <a:solidFill>
              <a:schemeClr val="tx1"/>
            </a:solidFill>
            <a:effectLst/>
          </a:endParaRPr>
        </a:p>
      </dgm:t>
    </dgm:pt>
    <dgm:pt modelId="{C19CAC72-0481-43D9-AAF6-74ECDBF3F566}" type="parTrans" cxnId="{E29CEE82-4A45-4EA5-8CE5-25C31FCF1023}">
      <dgm:prSet/>
      <dgm:spPr/>
      <dgm:t>
        <a:bodyPr/>
        <a:lstStyle/>
        <a:p>
          <a:endParaRPr lang="en-US" sz="1400"/>
        </a:p>
      </dgm:t>
    </dgm:pt>
    <dgm:pt modelId="{6454546C-F632-4E68-8680-13EFA0560BA9}" type="sibTrans" cxnId="{E29CEE82-4A45-4EA5-8CE5-25C31FCF1023}">
      <dgm:prSet/>
      <dgm:spPr/>
      <dgm:t>
        <a:bodyPr/>
        <a:lstStyle/>
        <a:p>
          <a:endParaRPr lang="en-US" sz="1400"/>
        </a:p>
      </dgm:t>
    </dgm:pt>
    <dgm:pt modelId="{89479BE1-631A-4E7A-8407-9B044F8CFB1B}" type="pres">
      <dgm:prSet presAssocID="{AA494772-51F8-41FA-A629-1D0EACE3D47A}" presName="linearFlow" presStyleCnt="0">
        <dgm:presLayoutVars>
          <dgm:dir/>
          <dgm:resizeHandles val="exact"/>
        </dgm:presLayoutVars>
      </dgm:prSet>
      <dgm:spPr/>
    </dgm:pt>
    <dgm:pt modelId="{81E3CC3D-59E1-4182-BEF5-C0A7C8C7AD49}" type="pres">
      <dgm:prSet presAssocID="{0CB84A83-FD7C-42B9-9BD4-E2797D5E6D32}" presName="composite" presStyleCnt="0"/>
      <dgm:spPr/>
    </dgm:pt>
    <dgm:pt modelId="{0FF346C6-8CE5-44DF-AD57-8D51F65DE273}" type="pres">
      <dgm:prSet presAssocID="{0CB84A83-FD7C-42B9-9BD4-E2797D5E6D32}" presName="imgShp" presStyleLbl="fgImgPlace1" presStyleIdx="0" presStyleCnt="8"/>
      <dgm:spPr>
        <a:blipFill rotWithShape="1">
          <a:blip xmlns:r="http://schemas.openxmlformats.org/officeDocument/2006/relationships" r:embed="rId1"/>
          <a:stretch>
            <a:fillRect/>
          </a:stretch>
        </a:blipFill>
      </dgm:spPr>
    </dgm:pt>
    <dgm:pt modelId="{FB575F92-F8B8-4427-98FB-FF958EE63141}" type="pres">
      <dgm:prSet presAssocID="{0CB84A83-FD7C-42B9-9BD4-E2797D5E6D32}" presName="txShp" presStyleLbl="node1" presStyleIdx="0" presStyleCnt="8">
        <dgm:presLayoutVars>
          <dgm:bulletEnabled val="1"/>
        </dgm:presLayoutVars>
      </dgm:prSet>
      <dgm:spPr/>
      <dgm:t>
        <a:bodyPr/>
        <a:lstStyle/>
        <a:p>
          <a:endParaRPr lang="en-US"/>
        </a:p>
      </dgm:t>
    </dgm:pt>
    <dgm:pt modelId="{176DBA4F-1481-4BC7-90B3-B3B218503AA8}" type="pres">
      <dgm:prSet presAssocID="{B9C960FC-CCFB-4E12-8600-1F20AE7F4C45}" presName="spacing" presStyleCnt="0"/>
      <dgm:spPr/>
    </dgm:pt>
    <dgm:pt modelId="{5C9298E8-1B07-41D7-B1B7-2B0C00EDF3E5}" type="pres">
      <dgm:prSet presAssocID="{95062CF5-D494-4799-8DE7-A60C3BFBEAE8}" presName="composite" presStyleCnt="0"/>
      <dgm:spPr/>
    </dgm:pt>
    <dgm:pt modelId="{EDD98A75-BB57-4A13-9565-3757E2449B2B}" type="pres">
      <dgm:prSet presAssocID="{95062CF5-D494-4799-8DE7-A60C3BFBEAE8}" presName="imgShp" presStyleLbl="fgImgPlace1" presStyleIdx="1" presStyleCnt="8" custLinFactNeighborX="3747"/>
      <dgm:spPr>
        <a:blipFill rotWithShape="1">
          <a:blip xmlns:r="http://schemas.openxmlformats.org/officeDocument/2006/relationships" r:embed="rId2"/>
          <a:stretch>
            <a:fillRect/>
          </a:stretch>
        </a:blipFill>
      </dgm:spPr>
      <dgm:t>
        <a:bodyPr/>
        <a:lstStyle/>
        <a:p>
          <a:endParaRPr lang="en-US"/>
        </a:p>
      </dgm:t>
    </dgm:pt>
    <dgm:pt modelId="{7DB00E70-CADC-4A84-91F8-3C6525887A7A}" type="pres">
      <dgm:prSet presAssocID="{95062CF5-D494-4799-8DE7-A60C3BFBEAE8}" presName="txShp" presStyleLbl="node1" presStyleIdx="1" presStyleCnt="8" custLinFactNeighborX="-55">
        <dgm:presLayoutVars>
          <dgm:bulletEnabled val="1"/>
        </dgm:presLayoutVars>
      </dgm:prSet>
      <dgm:spPr/>
      <dgm:t>
        <a:bodyPr/>
        <a:lstStyle/>
        <a:p>
          <a:endParaRPr lang="en-US"/>
        </a:p>
      </dgm:t>
    </dgm:pt>
    <dgm:pt modelId="{D512CD32-60DB-49CA-AF57-B62D2036D288}" type="pres">
      <dgm:prSet presAssocID="{1F4A7B31-2602-4ECE-BA99-488A45DCCF29}" presName="spacing" presStyleCnt="0"/>
      <dgm:spPr/>
    </dgm:pt>
    <dgm:pt modelId="{9DE22313-A473-4755-BF0C-D48303A663F2}" type="pres">
      <dgm:prSet presAssocID="{1F453E7B-1FC5-45B5-9240-1DDDE1B06F7D}" presName="composite" presStyleCnt="0"/>
      <dgm:spPr/>
    </dgm:pt>
    <dgm:pt modelId="{490F44A3-3D4B-4ACB-9DFE-AF450E816369}" type="pres">
      <dgm:prSet presAssocID="{1F453E7B-1FC5-45B5-9240-1DDDE1B06F7D}" presName="imgShp" presStyleLbl="fgImgPlace1" presStyleIdx="2" presStyleCnt="8"/>
      <dgm:spPr>
        <a:blipFill rotWithShape="1">
          <a:blip xmlns:r="http://schemas.openxmlformats.org/officeDocument/2006/relationships" r:embed="rId3"/>
          <a:stretch>
            <a:fillRect/>
          </a:stretch>
        </a:blipFill>
      </dgm:spPr>
      <dgm:t>
        <a:bodyPr/>
        <a:lstStyle/>
        <a:p>
          <a:endParaRPr lang="en-US"/>
        </a:p>
      </dgm:t>
    </dgm:pt>
    <dgm:pt modelId="{C5A34865-A4AC-46BA-97CB-D54A89D25368}" type="pres">
      <dgm:prSet presAssocID="{1F453E7B-1FC5-45B5-9240-1DDDE1B06F7D}" presName="txShp" presStyleLbl="node1" presStyleIdx="2" presStyleCnt="8">
        <dgm:presLayoutVars>
          <dgm:bulletEnabled val="1"/>
        </dgm:presLayoutVars>
      </dgm:prSet>
      <dgm:spPr/>
      <dgm:t>
        <a:bodyPr/>
        <a:lstStyle/>
        <a:p>
          <a:endParaRPr lang="en-US"/>
        </a:p>
      </dgm:t>
    </dgm:pt>
    <dgm:pt modelId="{F841D8B0-6513-4C6A-A12C-4A4649B80FD0}" type="pres">
      <dgm:prSet presAssocID="{B35250C3-0581-4B0A-A781-80BD72EE16D9}" presName="spacing" presStyleCnt="0"/>
      <dgm:spPr/>
    </dgm:pt>
    <dgm:pt modelId="{30D10974-B4CA-4F12-A21C-26AE02AC4E3C}" type="pres">
      <dgm:prSet presAssocID="{A7DF691B-3D9C-465A-BE8A-55622A47FA4D}" presName="composite" presStyleCnt="0"/>
      <dgm:spPr/>
    </dgm:pt>
    <dgm:pt modelId="{6EB2B1D2-8E73-40CE-A880-25CB6D2A5A2F}" type="pres">
      <dgm:prSet presAssocID="{A7DF691B-3D9C-465A-BE8A-55622A47FA4D}" presName="imgShp" presStyleLbl="fgImgPlace1" presStyleIdx="3" presStyleCnt="8" custLinFactNeighborX="87224"/>
      <dgm:spPr>
        <a:noFill/>
      </dgm:spPr>
    </dgm:pt>
    <dgm:pt modelId="{E0D2C17D-FD9A-44E0-963C-CC911FFD47F7}" type="pres">
      <dgm:prSet presAssocID="{A7DF691B-3D9C-465A-BE8A-55622A47FA4D}" presName="txShp" presStyleLbl="node1" presStyleIdx="3" presStyleCnt="8" custLinFactNeighborX="12726" custLinFactNeighborY="141">
        <dgm:presLayoutVars>
          <dgm:bulletEnabled val="1"/>
        </dgm:presLayoutVars>
      </dgm:prSet>
      <dgm:spPr/>
      <dgm:t>
        <a:bodyPr/>
        <a:lstStyle/>
        <a:p>
          <a:endParaRPr lang="en-US"/>
        </a:p>
      </dgm:t>
    </dgm:pt>
    <dgm:pt modelId="{F1218634-94A7-4142-9418-885AEDBF8074}" type="pres">
      <dgm:prSet presAssocID="{6454546C-F632-4E68-8680-13EFA0560BA9}" presName="spacing" presStyleCnt="0"/>
      <dgm:spPr/>
    </dgm:pt>
    <dgm:pt modelId="{797C1E4B-5C7A-461F-8CF3-E33F8F988364}" type="pres">
      <dgm:prSet presAssocID="{0EFFA680-BD25-449B-9965-41BB8777B5D6}" presName="composite" presStyleCnt="0"/>
      <dgm:spPr/>
    </dgm:pt>
    <dgm:pt modelId="{35E28BDC-C5C1-4575-8828-4450CDB8A803}" type="pres">
      <dgm:prSet presAssocID="{0EFFA680-BD25-449B-9965-41BB8777B5D6}" presName="imgShp" presStyleLbl="fgImgPlace1" presStyleIdx="4" presStyleCnt="8"/>
      <dgm:spPr>
        <a:blipFill rotWithShape="1">
          <a:blip xmlns:r="http://schemas.openxmlformats.org/officeDocument/2006/relationships" r:embed="rId4"/>
          <a:stretch>
            <a:fillRect/>
          </a:stretch>
        </a:blipFill>
      </dgm:spPr>
    </dgm:pt>
    <dgm:pt modelId="{CAE0A20F-01F0-4F31-8B7B-0E2761B6BBA5}" type="pres">
      <dgm:prSet presAssocID="{0EFFA680-BD25-449B-9965-41BB8777B5D6}" presName="txShp" presStyleLbl="node1" presStyleIdx="4" presStyleCnt="8">
        <dgm:presLayoutVars>
          <dgm:bulletEnabled val="1"/>
        </dgm:presLayoutVars>
      </dgm:prSet>
      <dgm:spPr/>
      <dgm:t>
        <a:bodyPr/>
        <a:lstStyle/>
        <a:p>
          <a:endParaRPr lang="en-US"/>
        </a:p>
      </dgm:t>
    </dgm:pt>
    <dgm:pt modelId="{02F75684-8A56-4A2B-A0AB-5649B18B0196}" type="pres">
      <dgm:prSet presAssocID="{3C546423-6899-4E3A-A53C-730BAD6E2A7B}" presName="spacing" presStyleCnt="0"/>
      <dgm:spPr/>
    </dgm:pt>
    <dgm:pt modelId="{47F7B467-CF20-4D1F-A989-613DFA71CC13}" type="pres">
      <dgm:prSet presAssocID="{CE84DEC4-3D98-4907-96D6-DAA356E2F5AB}" presName="composite" presStyleCnt="0"/>
      <dgm:spPr/>
    </dgm:pt>
    <dgm:pt modelId="{7E6D4F60-9FBF-4657-AC03-6899FA79FF46}" type="pres">
      <dgm:prSet presAssocID="{CE84DEC4-3D98-4907-96D6-DAA356E2F5AB}" presName="imgShp" presStyleLbl="fgImgPlace1" presStyleIdx="5" presStyleCnt="8"/>
      <dgm:spPr>
        <a:blipFill rotWithShape="1">
          <a:blip xmlns:r="http://schemas.openxmlformats.org/officeDocument/2006/relationships" r:embed="rId5"/>
          <a:stretch>
            <a:fillRect/>
          </a:stretch>
        </a:blipFill>
      </dgm:spPr>
    </dgm:pt>
    <dgm:pt modelId="{028D8863-9101-46BE-9200-DB39903C8097}" type="pres">
      <dgm:prSet presAssocID="{CE84DEC4-3D98-4907-96D6-DAA356E2F5AB}" presName="txShp" presStyleLbl="node1" presStyleIdx="5" presStyleCnt="8">
        <dgm:presLayoutVars>
          <dgm:bulletEnabled val="1"/>
        </dgm:presLayoutVars>
      </dgm:prSet>
      <dgm:spPr/>
      <dgm:t>
        <a:bodyPr/>
        <a:lstStyle/>
        <a:p>
          <a:endParaRPr lang="en-US"/>
        </a:p>
      </dgm:t>
    </dgm:pt>
    <dgm:pt modelId="{B74DA89E-0C06-4FF5-AD7B-331227FC6306}" type="pres">
      <dgm:prSet presAssocID="{519C4098-1F70-43E1-8A9D-3D6B4A0881DC}" presName="spacing" presStyleCnt="0"/>
      <dgm:spPr/>
    </dgm:pt>
    <dgm:pt modelId="{40FA6DB5-118D-4CCF-939E-25B0156C80AD}" type="pres">
      <dgm:prSet presAssocID="{2E46F48D-FA2C-4245-9B67-D23D21FB32D3}" presName="composite" presStyleCnt="0"/>
      <dgm:spPr/>
    </dgm:pt>
    <dgm:pt modelId="{9DBA9961-2298-45FE-B082-C7424AA54604}" type="pres">
      <dgm:prSet presAssocID="{2E46F48D-FA2C-4245-9B67-D23D21FB32D3}" presName="imgShp" presStyleLbl="fgImgPlace1" presStyleIdx="6" presStyleCnt="8"/>
      <dgm:spPr>
        <a:blipFill rotWithShape="1">
          <a:blip xmlns:r="http://schemas.openxmlformats.org/officeDocument/2006/relationships" r:embed="rId6"/>
          <a:stretch>
            <a:fillRect/>
          </a:stretch>
        </a:blipFill>
      </dgm:spPr>
    </dgm:pt>
    <dgm:pt modelId="{5BD11423-4548-4BF9-B519-555B8BEE3869}" type="pres">
      <dgm:prSet presAssocID="{2E46F48D-FA2C-4245-9B67-D23D21FB32D3}" presName="txShp" presStyleLbl="node1" presStyleIdx="6" presStyleCnt="8">
        <dgm:presLayoutVars>
          <dgm:bulletEnabled val="1"/>
        </dgm:presLayoutVars>
      </dgm:prSet>
      <dgm:spPr/>
      <dgm:t>
        <a:bodyPr/>
        <a:lstStyle/>
        <a:p>
          <a:endParaRPr lang="en-US"/>
        </a:p>
      </dgm:t>
    </dgm:pt>
    <dgm:pt modelId="{0D82C1EB-9BFC-4091-A756-B2BF9FC8A758}" type="pres">
      <dgm:prSet presAssocID="{AF16590D-5379-43DB-9378-66F9E6F8E3F5}" presName="spacing" presStyleCnt="0"/>
      <dgm:spPr/>
    </dgm:pt>
    <dgm:pt modelId="{7BB54F4E-1290-4715-B6A5-DF8BBEF40126}" type="pres">
      <dgm:prSet presAssocID="{7528B67A-121A-4AB6-B34E-2EAB2690700F}" presName="composite" presStyleCnt="0"/>
      <dgm:spPr/>
    </dgm:pt>
    <dgm:pt modelId="{9A16698E-8927-4B89-AC7F-0C74980FF920}" type="pres">
      <dgm:prSet presAssocID="{7528B67A-121A-4AB6-B34E-2EAB2690700F}" presName="imgShp" presStyleLbl="fgImgPlace1" presStyleIdx="7" presStyleCnt="8"/>
      <dgm:spPr>
        <a:blipFill rotWithShape="1">
          <a:blip xmlns:r="http://schemas.openxmlformats.org/officeDocument/2006/relationships" r:embed="rId7"/>
          <a:stretch>
            <a:fillRect/>
          </a:stretch>
        </a:blipFill>
      </dgm:spPr>
    </dgm:pt>
    <dgm:pt modelId="{EF66276B-9CAD-41BE-8196-81421F220AD3}" type="pres">
      <dgm:prSet presAssocID="{7528B67A-121A-4AB6-B34E-2EAB2690700F}" presName="txShp" presStyleLbl="node1" presStyleIdx="7" presStyleCnt="8">
        <dgm:presLayoutVars>
          <dgm:bulletEnabled val="1"/>
        </dgm:presLayoutVars>
      </dgm:prSet>
      <dgm:spPr/>
      <dgm:t>
        <a:bodyPr/>
        <a:lstStyle/>
        <a:p>
          <a:endParaRPr lang="en-US"/>
        </a:p>
      </dgm:t>
    </dgm:pt>
  </dgm:ptLst>
  <dgm:cxnLst>
    <dgm:cxn modelId="{83EE938B-9A10-4B8E-9E75-EBEEB5808787}" type="presOf" srcId="{7528B67A-121A-4AB6-B34E-2EAB2690700F}" destId="{EF66276B-9CAD-41BE-8196-81421F220AD3}" srcOrd="0" destOrd="0" presId="urn:microsoft.com/office/officeart/2005/8/layout/vList3"/>
    <dgm:cxn modelId="{A95A9661-DC83-40A9-A771-BD1AAD47B22A}" type="presOf" srcId="{CE84DEC4-3D98-4907-96D6-DAA356E2F5AB}" destId="{028D8863-9101-46BE-9200-DB39903C8097}" srcOrd="0" destOrd="0" presId="urn:microsoft.com/office/officeart/2005/8/layout/vList3"/>
    <dgm:cxn modelId="{85ED733A-1321-42E3-938C-7E48016871FF}" type="presOf" srcId="{2E46F48D-FA2C-4245-9B67-D23D21FB32D3}" destId="{5BD11423-4548-4BF9-B519-555B8BEE3869}" srcOrd="0" destOrd="0" presId="urn:microsoft.com/office/officeart/2005/8/layout/vList3"/>
    <dgm:cxn modelId="{488B8396-B415-42FF-B386-F59734D1C519}" srcId="{AA494772-51F8-41FA-A629-1D0EACE3D47A}" destId="{CE84DEC4-3D98-4907-96D6-DAA356E2F5AB}" srcOrd="5" destOrd="0" parTransId="{DCEEF366-1D49-4B00-8F34-849F9B97CC47}" sibTransId="{519C4098-1F70-43E1-8A9D-3D6B4A0881DC}"/>
    <dgm:cxn modelId="{E29CEE82-4A45-4EA5-8CE5-25C31FCF1023}" srcId="{AA494772-51F8-41FA-A629-1D0EACE3D47A}" destId="{A7DF691B-3D9C-465A-BE8A-55622A47FA4D}" srcOrd="3" destOrd="0" parTransId="{C19CAC72-0481-43D9-AAF6-74ECDBF3F566}" sibTransId="{6454546C-F632-4E68-8680-13EFA0560BA9}"/>
    <dgm:cxn modelId="{769E6781-A91A-475A-97D1-A0298DBA01FA}" type="presOf" srcId="{0CB84A83-FD7C-42B9-9BD4-E2797D5E6D32}" destId="{FB575F92-F8B8-4427-98FB-FF958EE63141}" srcOrd="0" destOrd="0" presId="urn:microsoft.com/office/officeart/2005/8/layout/vList3"/>
    <dgm:cxn modelId="{34EF97EA-312F-4AD0-BB35-8FC31820BE1B}" type="presOf" srcId="{1F453E7B-1FC5-45B5-9240-1DDDE1B06F7D}" destId="{C5A34865-A4AC-46BA-97CB-D54A89D25368}" srcOrd="0" destOrd="0" presId="urn:microsoft.com/office/officeart/2005/8/layout/vList3"/>
    <dgm:cxn modelId="{6D0A8831-ABDA-42E8-A865-48C92277E206}" srcId="{AA494772-51F8-41FA-A629-1D0EACE3D47A}" destId="{7528B67A-121A-4AB6-B34E-2EAB2690700F}" srcOrd="7" destOrd="0" parTransId="{2853ECAC-B458-42D1-AC4D-4DECF024196E}" sibTransId="{7032635F-FD13-47A5-9A75-C75ADF4B0643}"/>
    <dgm:cxn modelId="{C40DD9F5-0AED-4465-9E00-5CA16AF657BA}" type="presOf" srcId="{0EFFA680-BD25-449B-9965-41BB8777B5D6}" destId="{CAE0A20F-01F0-4F31-8B7B-0E2761B6BBA5}" srcOrd="0" destOrd="0" presId="urn:microsoft.com/office/officeart/2005/8/layout/vList3"/>
    <dgm:cxn modelId="{97CBE6AB-951A-4828-BBC4-F79195CB8540}" type="presOf" srcId="{A7DF691B-3D9C-465A-BE8A-55622A47FA4D}" destId="{E0D2C17D-FD9A-44E0-963C-CC911FFD47F7}" srcOrd="0" destOrd="0" presId="urn:microsoft.com/office/officeart/2005/8/layout/vList3"/>
    <dgm:cxn modelId="{5A2F5412-61AC-4F6A-B1F2-68D914827AFF}" srcId="{AA494772-51F8-41FA-A629-1D0EACE3D47A}" destId="{95062CF5-D494-4799-8DE7-A60C3BFBEAE8}" srcOrd="1" destOrd="0" parTransId="{2D73180F-5C6B-4685-8284-1781F27832E5}" sibTransId="{1F4A7B31-2602-4ECE-BA99-488A45DCCF29}"/>
    <dgm:cxn modelId="{DF350A0E-78A0-46D8-A861-EACD52277E4C}" type="presOf" srcId="{95062CF5-D494-4799-8DE7-A60C3BFBEAE8}" destId="{7DB00E70-CADC-4A84-91F8-3C6525887A7A}" srcOrd="0" destOrd="0" presId="urn:microsoft.com/office/officeart/2005/8/layout/vList3"/>
    <dgm:cxn modelId="{A6201D0C-AA56-4E39-9B53-965A04E0CC1D}" srcId="{AA494772-51F8-41FA-A629-1D0EACE3D47A}" destId="{0CB84A83-FD7C-42B9-9BD4-E2797D5E6D32}" srcOrd="0" destOrd="0" parTransId="{8DC30B41-E751-4F08-90C8-1677E061E723}" sibTransId="{B9C960FC-CCFB-4E12-8600-1F20AE7F4C45}"/>
    <dgm:cxn modelId="{1491DEC7-1A15-4A47-9CAF-E1C11D3E9AD6}" srcId="{AA494772-51F8-41FA-A629-1D0EACE3D47A}" destId="{2E46F48D-FA2C-4245-9B67-D23D21FB32D3}" srcOrd="6" destOrd="0" parTransId="{46A3CCBF-7E9C-4E5C-B53B-C046CCED3B8A}" sibTransId="{AF16590D-5379-43DB-9378-66F9E6F8E3F5}"/>
    <dgm:cxn modelId="{288DDD18-8916-407F-BAB7-6E92D8813C82}" srcId="{AA494772-51F8-41FA-A629-1D0EACE3D47A}" destId="{0EFFA680-BD25-449B-9965-41BB8777B5D6}" srcOrd="4" destOrd="0" parTransId="{E12A53F6-C023-4511-9393-AD9425477C5A}" sibTransId="{3C546423-6899-4E3A-A53C-730BAD6E2A7B}"/>
    <dgm:cxn modelId="{FD2617BC-774A-4443-9ABF-6CD9E3583BA9}" type="presOf" srcId="{AA494772-51F8-41FA-A629-1D0EACE3D47A}" destId="{89479BE1-631A-4E7A-8407-9B044F8CFB1B}" srcOrd="0" destOrd="0" presId="urn:microsoft.com/office/officeart/2005/8/layout/vList3"/>
    <dgm:cxn modelId="{0072F1E2-4E40-4409-95E6-79614F23C80C}" srcId="{AA494772-51F8-41FA-A629-1D0EACE3D47A}" destId="{1F453E7B-1FC5-45B5-9240-1DDDE1B06F7D}" srcOrd="2" destOrd="0" parTransId="{C5B91E85-9686-48E9-A0ED-1C32084EE6C5}" sibTransId="{B35250C3-0581-4B0A-A781-80BD72EE16D9}"/>
    <dgm:cxn modelId="{456D7451-B6A9-43E7-9188-A3F9127733C7}" type="presParOf" srcId="{89479BE1-631A-4E7A-8407-9B044F8CFB1B}" destId="{81E3CC3D-59E1-4182-BEF5-C0A7C8C7AD49}" srcOrd="0" destOrd="0" presId="urn:microsoft.com/office/officeart/2005/8/layout/vList3"/>
    <dgm:cxn modelId="{3E3E2A8B-3423-4AFC-84AB-AB90511F88EE}" type="presParOf" srcId="{81E3CC3D-59E1-4182-BEF5-C0A7C8C7AD49}" destId="{0FF346C6-8CE5-44DF-AD57-8D51F65DE273}" srcOrd="0" destOrd="0" presId="urn:microsoft.com/office/officeart/2005/8/layout/vList3"/>
    <dgm:cxn modelId="{394598C5-F782-48B6-ABB2-2A01528897F4}" type="presParOf" srcId="{81E3CC3D-59E1-4182-BEF5-C0A7C8C7AD49}" destId="{FB575F92-F8B8-4427-98FB-FF958EE63141}" srcOrd="1" destOrd="0" presId="urn:microsoft.com/office/officeart/2005/8/layout/vList3"/>
    <dgm:cxn modelId="{780E2291-6582-4054-AE43-4CC94A0D4137}" type="presParOf" srcId="{89479BE1-631A-4E7A-8407-9B044F8CFB1B}" destId="{176DBA4F-1481-4BC7-90B3-B3B218503AA8}" srcOrd="1" destOrd="0" presId="urn:microsoft.com/office/officeart/2005/8/layout/vList3"/>
    <dgm:cxn modelId="{516AEB4A-8894-4274-870E-C5F7562EC329}" type="presParOf" srcId="{89479BE1-631A-4E7A-8407-9B044F8CFB1B}" destId="{5C9298E8-1B07-41D7-B1B7-2B0C00EDF3E5}" srcOrd="2" destOrd="0" presId="urn:microsoft.com/office/officeart/2005/8/layout/vList3"/>
    <dgm:cxn modelId="{41F276CA-1C11-48D6-8BA0-C74AF8A999E9}" type="presParOf" srcId="{5C9298E8-1B07-41D7-B1B7-2B0C00EDF3E5}" destId="{EDD98A75-BB57-4A13-9565-3757E2449B2B}" srcOrd="0" destOrd="0" presId="urn:microsoft.com/office/officeart/2005/8/layout/vList3"/>
    <dgm:cxn modelId="{72524AFC-A40F-4B19-A0CD-60984573AE3E}" type="presParOf" srcId="{5C9298E8-1B07-41D7-B1B7-2B0C00EDF3E5}" destId="{7DB00E70-CADC-4A84-91F8-3C6525887A7A}" srcOrd="1" destOrd="0" presId="urn:microsoft.com/office/officeart/2005/8/layout/vList3"/>
    <dgm:cxn modelId="{4E6868BF-FC1E-4E1E-8A65-04DCFE45715C}" type="presParOf" srcId="{89479BE1-631A-4E7A-8407-9B044F8CFB1B}" destId="{D512CD32-60DB-49CA-AF57-B62D2036D288}" srcOrd="3" destOrd="0" presId="urn:microsoft.com/office/officeart/2005/8/layout/vList3"/>
    <dgm:cxn modelId="{A7ADCDAA-3CC6-4AE9-93E0-02DE461300DC}" type="presParOf" srcId="{89479BE1-631A-4E7A-8407-9B044F8CFB1B}" destId="{9DE22313-A473-4755-BF0C-D48303A663F2}" srcOrd="4" destOrd="0" presId="urn:microsoft.com/office/officeart/2005/8/layout/vList3"/>
    <dgm:cxn modelId="{FB14AEE9-0F73-4F9E-A25A-9D2488E4B21C}" type="presParOf" srcId="{9DE22313-A473-4755-BF0C-D48303A663F2}" destId="{490F44A3-3D4B-4ACB-9DFE-AF450E816369}" srcOrd="0" destOrd="0" presId="urn:microsoft.com/office/officeart/2005/8/layout/vList3"/>
    <dgm:cxn modelId="{D81B4CA4-A4DC-455F-B77D-C7DA19BB3152}" type="presParOf" srcId="{9DE22313-A473-4755-BF0C-D48303A663F2}" destId="{C5A34865-A4AC-46BA-97CB-D54A89D25368}" srcOrd="1" destOrd="0" presId="urn:microsoft.com/office/officeart/2005/8/layout/vList3"/>
    <dgm:cxn modelId="{C95EA72E-3D57-454C-B02A-C163B621A2A3}" type="presParOf" srcId="{89479BE1-631A-4E7A-8407-9B044F8CFB1B}" destId="{F841D8B0-6513-4C6A-A12C-4A4649B80FD0}" srcOrd="5" destOrd="0" presId="urn:microsoft.com/office/officeart/2005/8/layout/vList3"/>
    <dgm:cxn modelId="{B2EE4C88-4C98-43EE-BE86-2CB7AB31209D}" type="presParOf" srcId="{89479BE1-631A-4E7A-8407-9B044F8CFB1B}" destId="{30D10974-B4CA-4F12-A21C-26AE02AC4E3C}" srcOrd="6" destOrd="0" presId="urn:microsoft.com/office/officeart/2005/8/layout/vList3"/>
    <dgm:cxn modelId="{7399BA0B-37B6-4D05-91D0-FD051407197E}" type="presParOf" srcId="{30D10974-B4CA-4F12-A21C-26AE02AC4E3C}" destId="{6EB2B1D2-8E73-40CE-A880-25CB6D2A5A2F}" srcOrd="0" destOrd="0" presId="urn:microsoft.com/office/officeart/2005/8/layout/vList3"/>
    <dgm:cxn modelId="{3A26A175-A06B-467F-894E-BE0514487348}" type="presParOf" srcId="{30D10974-B4CA-4F12-A21C-26AE02AC4E3C}" destId="{E0D2C17D-FD9A-44E0-963C-CC911FFD47F7}" srcOrd="1" destOrd="0" presId="urn:microsoft.com/office/officeart/2005/8/layout/vList3"/>
    <dgm:cxn modelId="{F24AD397-95A4-48CB-8D72-3CB24639DF56}" type="presParOf" srcId="{89479BE1-631A-4E7A-8407-9B044F8CFB1B}" destId="{F1218634-94A7-4142-9418-885AEDBF8074}" srcOrd="7" destOrd="0" presId="urn:microsoft.com/office/officeart/2005/8/layout/vList3"/>
    <dgm:cxn modelId="{7FED3BEA-7B7D-468D-846E-0EAEE6A3E54E}" type="presParOf" srcId="{89479BE1-631A-4E7A-8407-9B044F8CFB1B}" destId="{797C1E4B-5C7A-461F-8CF3-E33F8F988364}" srcOrd="8" destOrd="0" presId="urn:microsoft.com/office/officeart/2005/8/layout/vList3"/>
    <dgm:cxn modelId="{F62F183D-C6DD-4120-89CA-32AC99038FFA}" type="presParOf" srcId="{797C1E4B-5C7A-461F-8CF3-E33F8F988364}" destId="{35E28BDC-C5C1-4575-8828-4450CDB8A803}" srcOrd="0" destOrd="0" presId="urn:microsoft.com/office/officeart/2005/8/layout/vList3"/>
    <dgm:cxn modelId="{5E59539A-D01A-4560-BAD3-6E08C8289819}" type="presParOf" srcId="{797C1E4B-5C7A-461F-8CF3-E33F8F988364}" destId="{CAE0A20F-01F0-4F31-8B7B-0E2761B6BBA5}" srcOrd="1" destOrd="0" presId="urn:microsoft.com/office/officeart/2005/8/layout/vList3"/>
    <dgm:cxn modelId="{1CAD5BBE-DB42-4788-AAE6-A8EF214463A9}" type="presParOf" srcId="{89479BE1-631A-4E7A-8407-9B044F8CFB1B}" destId="{02F75684-8A56-4A2B-A0AB-5649B18B0196}" srcOrd="9" destOrd="0" presId="urn:microsoft.com/office/officeart/2005/8/layout/vList3"/>
    <dgm:cxn modelId="{1EFC15C3-6C4F-417C-8D07-A1C6F95540F7}" type="presParOf" srcId="{89479BE1-631A-4E7A-8407-9B044F8CFB1B}" destId="{47F7B467-CF20-4D1F-A989-613DFA71CC13}" srcOrd="10" destOrd="0" presId="urn:microsoft.com/office/officeart/2005/8/layout/vList3"/>
    <dgm:cxn modelId="{E69CB70C-751B-453C-BBBF-1A632B1B30A3}" type="presParOf" srcId="{47F7B467-CF20-4D1F-A989-613DFA71CC13}" destId="{7E6D4F60-9FBF-4657-AC03-6899FA79FF46}" srcOrd="0" destOrd="0" presId="urn:microsoft.com/office/officeart/2005/8/layout/vList3"/>
    <dgm:cxn modelId="{2AA55515-9CCB-48B8-99B6-F95D1D11C03C}" type="presParOf" srcId="{47F7B467-CF20-4D1F-A989-613DFA71CC13}" destId="{028D8863-9101-46BE-9200-DB39903C8097}" srcOrd="1" destOrd="0" presId="urn:microsoft.com/office/officeart/2005/8/layout/vList3"/>
    <dgm:cxn modelId="{64A3E51A-4C63-49BA-8CA5-A8562A960004}" type="presParOf" srcId="{89479BE1-631A-4E7A-8407-9B044F8CFB1B}" destId="{B74DA89E-0C06-4FF5-AD7B-331227FC6306}" srcOrd="11" destOrd="0" presId="urn:microsoft.com/office/officeart/2005/8/layout/vList3"/>
    <dgm:cxn modelId="{C54D6251-5500-40A0-A057-451C69E77B8D}" type="presParOf" srcId="{89479BE1-631A-4E7A-8407-9B044F8CFB1B}" destId="{40FA6DB5-118D-4CCF-939E-25B0156C80AD}" srcOrd="12" destOrd="0" presId="urn:microsoft.com/office/officeart/2005/8/layout/vList3"/>
    <dgm:cxn modelId="{ED1B0FE2-DC72-4A14-B83B-7DB74D244082}" type="presParOf" srcId="{40FA6DB5-118D-4CCF-939E-25B0156C80AD}" destId="{9DBA9961-2298-45FE-B082-C7424AA54604}" srcOrd="0" destOrd="0" presId="urn:microsoft.com/office/officeart/2005/8/layout/vList3"/>
    <dgm:cxn modelId="{CF048273-F9DA-4ED4-804F-DDD30596CB43}" type="presParOf" srcId="{40FA6DB5-118D-4CCF-939E-25B0156C80AD}" destId="{5BD11423-4548-4BF9-B519-555B8BEE3869}" srcOrd="1" destOrd="0" presId="urn:microsoft.com/office/officeart/2005/8/layout/vList3"/>
    <dgm:cxn modelId="{1CFC4ECC-6AF8-436B-874A-C4F9919C0886}" type="presParOf" srcId="{89479BE1-631A-4E7A-8407-9B044F8CFB1B}" destId="{0D82C1EB-9BFC-4091-A756-B2BF9FC8A758}" srcOrd="13" destOrd="0" presId="urn:microsoft.com/office/officeart/2005/8/layout/vList3"/>
    <dgm:cxn modelId="{D1965D70-3536-421C-83F6-42EDE8329970}" type="presParOf" srcId="{89479BE1-631A-4E7A-8407-9B044F8CFB1B}" destId="{7BB54F4E-1290-4715-B6A5-DF8BBEF40126}" srcOrd="14" destOrd="0" presId="urn:microsoft.com/office/officeart/2005/8/layout/vList3"/>
    <dgm:cxn modelId="{46B43732-AD6F-47B2-81EE-ABBAB6EAEFE8}" type="presParOf" srcId="{7BB54F4E-1290-4715-B6A5-DF8BBEF40126}" destId="{9A16698E-8927-4B89-AC7F-0C74980FF920}" srcOrd="0" destOrd="0" presId="urn:microsoft.com/office/officeart/2005/8/layout/vList3"/>
    <dgm:cxn modelId="{B365E822-BC84-4842-9645-69731ADDC951}" type="presParOf" srcId="{7BB54F4E-1290-4715-B6A5-DF8BBEF40126}" destId="{EF66276B-9CAD-41BE-8196-81421F220AD3}" srcOrd="1" destOrd="0" presId="urn:microsoft.com/office/officeart/2005/8/layout/vList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494772-51F8-41FA-A629-1D0EACE3D47A}" type="doc">
      <dgm:prSet loTypeId="urn:microsoft.com/office/officeart/2005/8/layout/vList3" loCatId="picture" qsTypeId="urn:microsoft.com/office/officeart/2009/2/quickstyle/3d8" qsCatId="3D" csTypeId="urn:microsoft.com/office/officeart/2005/8/colors/accent5_2" csCatId="accent5" phldr="1"/>
      <dgm:spPr/>
    </dgm:pt>
    <dgm:pt modelId="{0CB84A83-FD7C-42B9-9BD4-E2797D5E6D32}">
      <dgm:prSet phldrT="[Text]" custT="1"/>
      <dgm:spPr>
        <a:solidFill>
          <a:srgbClr val="2C5897">
            <a:alpha val="85000"/>
          </a:srgbClr>
        </a:solidFill>
      </dgm:spPr>
      <dgm:t>
        <a:bodyPr/>
        <a:lstStyle/>
        <a:p>
          <a:pPr algn="l"/>
          <a:r>
            <a:rPr lang="en-US" sz="1400" b="1" dirty="0" smtClean="0">
              <a:solidFill>
                <a:schemeClr val="bg1"/>
              </a:solidFill>
            </a:rPr>
            <a:t>PROJECT BACKGROUND</a:t>
          </a:r>
          <a:endParaRPr lang="en-US" sz="1400" b="1" dirty="0">
            <a:solidFill>
              <a:schemeClr val="bg1"/>
            </a:solidFill>
          </a:endParaRPr>
        </a:p>
      </dgm:t>
    </dgm:pt>
    <dgm:pt modelId="{8DC30B41-E751-4F08-90C8-1677E061E723}" type="parTrans" cxnId="{A6201D0C-AA56-4E39-9B53-965A04E0CC1D}">
      <dgm:prSet/>
      <dgm:spPr/>
      <dgm:t>
        <a:bodyPr/>
        <a:lstStyle/>
        <a:p>
          <a:endParaRPr lang="en-US" sz="1400" b="1">
            <a:solidFill>
              <a:schemeClr val="bg2"/>
            </a:solidFill>
          </a:endParaRPr>
        </a:p>
      </dgm:t>
    </dgm:pt>
    <dgm:pt modelId="{B9C960FC-CCFB-4E12-8600-1F20AE7F4C45}" type="sibTrans" cxnId="{A6201D0C-AA56-4E39-9B53-965A04E0CC1D}">
      <dgm:prSet/>
      <dgm:spPr/>
      <dgm:t>
        <a:bodyPr/>
        <a:lstStyle/>
        <a:p>
          <a:endParaRPr lang="en-US" sz="1400" b="1">
            <a:solidFill>
              <a:schemeClr val="bg2"/>
            </a:solidFill>
          </a:endParaRPr>
        </a:p>
      </dgm:t>
    </dgm:pt>
    <dgm:pt modelId="{95062CF5-D494-4799-8DE7-A60C3BFBEAE8}">
      <dgm:prSet phldrT="[Text]" custT="1"/>
      <dgm:spPr>
        <a:solidFill>
          <a:srgbClr val="2F5897">
            <a:alpha val="85000"/>
          </a:srgbClr>
        </a:solidFill>
      </dgm:spPr>
      <dgm:t>
        <a:bodyPr/>
        <a:lstStyle/>
        <a:p>
          <a:pPr algn="l"/>
          <a:r>
            <a:rPr lang="en-US" sz="1400" b="1" dirty="0" smtClean="0">
              <a:solidFill>
                <a:schemeClr val="bg1"/>
              </a:solidFill>
            </a:rPr>
            <a:t>RESEARCH TOPIC: MATERIAL TRACKING</a:t>
          </a:r>
          <a:endParaRPr lang="en-US" sz="1400" b="1" dirty="0">
            <a:solidFill>
              <a:schemeClr val="bg1"/>
            </a:solidFill>
          </a:endParaRPr>
        </a:p>
      </dgm:t>
    </dgm:pt>
    <dgm:pt modelId="{2D73180F-5C6B-4685-8284-1781F27832E5}" type="parTrans" cxnId="{5A2F5412-61AC-4F6A-B1F2-68D914827AFF}">
      <dgm:prSet/>
      <dgm:spPr/>
      <dgm:t>
        <a:bodyPr/>
        <a:lstStyle/>
        <a:p>
          <a:endParaRPr lang="en-US" sz="1400"/>
        </a:p>
      </dgm:t>
    </dgm:pt>
    <dgm:pt modelId="{1F4A7B31-2602-4ECE-BA99-488A45DCCF29}" type="sibTrans" cxnId="{5A2F5412-61AC-4F6A-B1F2-68D914827AFF}">
      <dgm:prSet/>
      <dgm:spPr/>
      <dgm:t>
        <a:bodyPr/>
        <a:lstStyle/>
        <a:p>
          <a:endParaRPr lang="en-US" sz="1400"/>
        </a:p>
      </dgm:t>
    </dgm:pt>
    <dgm:pt modelId="{1F453E7B-1FC5-45B5-9240-1DDDE1B06F7D}">
      <dgm:prSet phldrT="[Text]" custT="1"/>
      <dgm:spPr>
        <a:solidFill>
          <a:schemeClr val="bg2">
            <a:lumMod val="85000"/>
            <a:lumOff val="15000"/>
            <a:alpha val="85000"/>
          </a:schemeClr>
        </a:solidFill>
      </dgm:spPr>
      <dgm:t>
        <a:bodyPr/>
        <a:lstStyle/>
        <a:p>
          <a:pPr algn="l"/>
          <a:r>
            <a:rPr lang="en-US" sz="1400" b="1" dirty="0" smtClean="0">
              <a:solidFill>
                <a:schemeClr val="tx1"/>
              </a:solidFill>
            </a:rPr>
            <a:t>ANALYSIS #1: GUIDED FORMWORK TO SELF CLIMBING</a:t>
          </a:r>
          <a:endParaRPr lang="en-US" sz="1400" b="1" dirty="0">
            <a:solidFill>
              <a:schemeClr val="tx1"/>
            </a:solidFill>
          </a:endParaRPr>
        </a:p>
      </dgm:t>
    </dgm:pt>
    <dgm:pt modelId="{C5B91E85-9686-48E9-A0ED-1C32084EE6C5}" type="parTrans" cxnId="{0072F1E2-4E40-4409-95E6-79614F23C80C}">
      <dgm:prSet/>
      <dgm:spPr/>
      <dgm:t>
        <a:bodyPr/>
        <a:lstStyle/>
        <a:p>
          <a:endParaRPr lang="en-US" sz="1400"/>
        </a:p>
      </dgm:t>
    </dgm:pt>
    <dgm:pt modelId="{B35250C3-0581-4B0A-A781-80BD72EE16D9}" type="sibTrans" cxnId="{0072F1E2-4E40-4409-95E6-79614F23C80C}">
      <dgm:prSet/>
      <dgm:spPr/>
      <dgm:t>
        <a:bodyPr/>
        <a:lstStyle/>
        <a:p>
          <a:endParaRPr lang="en-US" sz="1400"/>
        </a:p>
      </dgm:t>
    </dgm:pt>
    <dgm:pt modelId="{0EFFA680-BD25-449B-9965-41BB8777B5D6}">
      <dgm:prSet phldrT="[Text]" custT="1"/>
      <dgm:spPr>
        <a:solidFill>
          <a:srgbClr val="2F5897">
            <a:alpha val="85000"/>
          </a:srgbClr>
        </a:solidFill>
      </dgm:spPr>
      <dgm:t>
        <a:bodyPr/>
        <a:lstStyle/>
        <a:p>
          <a:pPr algn="l"/>
          <a:r>
            <a:rPr lang="en-US" sz="1400" b="1" dirty="0" smtClean="0">
              <a:solidFill>
                <a:schemeClr val="bg1"/>
              </a:solidFill>
            </a:rPr>
            <a:t>ANALYSIS #2: PHOTOVOLTAIC CURTAIN WALL</a:t>
          </a:r>
          <a:endParaRPr lang="en-US" sz="1400" b="1" dirty="0">
            <a:solidFill>
              <a:schemeClr val="bg1"/>
            </a:solidFill>
          </a:endParaRPr>
        </a:p>
      </dgm:t>
    </dgm:pt>
    <dgm:pt modelId="{E12A53F6-C023-4511-9393-AD9425477C5A}" type="parTrans" cxnId="{288DDD18-8916-407F-BAB7-6E92D8813C82}">
      <dgm:prSet/>
      <dgm:spPr/>
      <dgm:t>
        <a:bodyPr/>
        <a:lstStyle/>
        <a:p>
          <a:endParaRPr lang="en-US" sz="1400"/>
        </a:p>
      </dgm:t>
    </dgm:pt>
    <dgm:pt modelId="{3C546423-6899-4E3A-A53C-730BAD6E2A7B}" type="sibTrans" cxnId="{288DDD18-8916-407F-BAB7-6E92D8813C82}">
      <dgm:prSet/>
      <dgm:spPr/>
      <dgm:t>
        <a:bodyPr/>
        <a:lstStyle/>
        <a:p>
          <a:endParaRPr lang="en-US" sz="1400"/>
        </a:p>
      </dgm:t>
    </dgm:pt>
    <dgm:pt modelId="{CE84DEC4-3D98-4907-96D6-DAA356E2F5AB}">
      <dgm:prSet phldrT="[Text]" custT="1"/>
      <dgm:spPr>
        <a:solidFill>
          <a:srgbClr val="2F5897">
            <a:alpha val="85000"/>
          </a:srgbClr>
        </a:solidFill>
      </dgm:spPr>
      <dgm:t>
        <a:bodyPr/>
        <a:lstStyle/>
        <a:p>
          <a:pPr algn="l"/>
          <a:r>
            <a:rPr lang="en-US" sz="1400" b="1" dirty="0" smtClean="0">
              <a:solidFill>
                <a:schemeClr val="bg1"/>
              </a:solidFill>
            </a:rPr>
            <a:t>ANALYSIS #3: SIPS</a:t>
          </a:r>
          <a:endParaRPr lang="en-US" sz="1400" b="1" dirty="0">
            <a:solidFill>
              <a:schemeClr val="bg1"/>
            </a:solidFill>
          </a:endParaRPr>
        </a:p>
      </dgm:t>
    </dgm:pt>
    <dgm:pt modelId="{DCEEF366-1D49-4B00-8F34-849F9B97CC47}" type="parTrans" cxnId="{488B8396-B415-42FF-B386-F59734D1C519}">
      <dgm:prSet/>
      <dgm:spPr/>
      <dgm:t>
        <a:bodyPr/>
        <a:lstStyle/>
        <a:p>
          <a:endParaRPr lang="en-US" sz="1400"/>
        </a:p>
      </dgm:t>
    </dgm:pt>
    <dgm:pt modelId="{519C4098-1F70-43E1-8A9D-3D6B4A0881DC}" type="sibTrans" cxnId="{488B8396-B415-42FF-B386-F59734D1C519}">
      <dgm:prSet/>
      <dgm:spPr/>
      <dgm:t>
        <a:bodyPr/>
        <a:lstStyle/>
        <a:p>
          <a:endParaRPr lang="en-US" sz="1400"/>
        </a:p>
      </dgm:t>
    </dgm:pt>
    <dgm:pt modelId="{2E46F48D-FA2C-4245-9B67-D23D21FB32D3}">
      <dgm:prSet phldrT="[Text]" custT="1"/>
      <dgm:spPr>
        <a:solidFill>
          <a:srgbClr val="2F5897">
            <a:alpha val="85000"/>
          </a:srgbClr>
        </a:solidFill>
      </dgm:spPr>
      <dgm:t>
        <a:bodyPr/>
        <a:lstStyle/>
        <a:p>
          <a:pPr algn="l"/>
          <a:r>
            <a:rPr lang="en-US" sz="1400" b="1" dirty="0" smtClean="0">
              <a:solidFill>
                <a:schemeClr val="bg1"/>
              </a:solidFill>
            </a:rPr>
            <a:t>CONCLUSIONS</a:t>
          </a:r>
          <a:endParaRPr lang="en-US" sz="1400" b="1" dirty="0">
            <a:solidFill>
              <a:schemeClr val="bg1"/>
            </a:solidFill>
          </a:endParaRPr>
        </a:p>
      </dgm:t>
    </dgm:pt>
    <dgm:pt modelId="{46A3CCBF-7E9C-4E5C-B53B-C046CCED3B8A}" type="parTrans" cxnId="{1491DEC7-1A15-4A47-9CAF-E1C11D3E9AD6}">
      <dgm:prSet/>
      <dgm:spPr/>
      <dgm:t>
        <a:bodyPr/>
        <a:lstStyle/>
        <a:p>
          <a:endParaRPr lang="en-US" sz="1400"/>
        </a:p>
      </dgm:t>
    </dgm:pt>
    <dgm:pt modelId="{AF16590D-5379-43DB-9378-66F9E6F8E3F5}" type="sibTrans" cxnId="{1491DEC7-1A15-4A47-9CAF-E1C11D3E9AD6}">
      <dgm:prSet/>
      <dgm:spPr/>
      <dgm:t>
        <a:bodyPr/>
        <a:lstStyle/>
        <a:p>
          <a:endParaRPr lang="en-US" sz="1400"/>
        </a:p>
      </dgm:t>
    </dgm:pt>
    <dgm:pt modelId="{7528B67A-121A-4AB6-B34E-2EAB2690700F}">
      <dgm:prSet phldrT="[Text]" custT="1"/>
      <dgm:spPr>
        <a:solidFill>
          <a:srgbClr val="2F5897">
            <a:alpha val="85000"/>
          </a:srgbClr>
        </a:solidFill>
      </dgm:spPr>
      <dgm:t>
        <a:bodyPr/>
        <a:lstStyle/>
        <a:p>
          <a:pPr algn="l"/>
          <a:r>
            <a:rPr lang="en-US" sz="1400" b="1" dirty="0" smtClean="0">
              <a:solidFill>
                <a:schemeClr val="bg1"/>
              </a:solidFill>
            </a:rPr>
            <a:t>ACKNOWLEGEMENTS</a:t>
          </a:r>
          <a:endParaRPr lang="en-US" sz="1400" b="1" dirty="0">
            <a:solidFill>
              <a:schemeClr val="bg1"/>
            </a:solidFill>
          </a:endParaRPr>
        </a:p>
      </dgm:t>
    </dgm:pt>
    <dgm:pt modelId="{2853ECAC-B458-42D1-AC4D-4DECF024196E}" type="parTrans" cxnId="{6D0A8831-ABDA-42E8-A865-48C92277E206}">
      <dgm:prSet/>
      <dgm:spPr/>
      <dgm:t>
        <a:bodyPr/>
        <a:lstStyle/>
        <a:p>
          <a:endParaRPr lang="en-US" sz="1400"/>
        </a:p>
      </dgm:t>
    </dgm:pt>
    <dgm:pt modelId="{7032635F-FD13-47A5-9A75-C75ADF4B0643}" type="sibTrans" cxnId="{6D0A8831-ABDA-42E8-A865-48C92277E206}">
      <dgm:prSet/>
      <dgm:spPr/>
      <dgm:t>
        <a:bodyPr/>
        <a:lstStyle/>
        <a:p>
          <a:endParaRPr lang="en-US" sz="1400"/>
        </a:p>
      </dgm:t>
    </dgm:pt>
    <dgm:pt modelId="{A7DF691B-3D9C-465A-BE8A-55622A47FA4D}">
      <dgm:prSet phldrT="[Text]" custT="1"/>
      <dgm:spPr>
        <a:solidFill>
          <a:schemeClr val="bg2">
            <a:lumMod val="85000"/>
            <a:lumOff val="15000"/>
            <a:alpha val="85000"/>
          </a:schemeClr>
        </a:solidFill>
      </dgm:spPr>
      <dgm:t>
        <a:bodyPr/>
        <a:lstStyle/>
        <a:p>
          <a:pPr algn="l"/>
          <a:r>
            <a:rPr lang="en-US" sz="1400" b="1" dirty="0" smtClean="0">
              <a:solidFill>
                <a:schemeClr val="tx1"/>
              </a:solidFill>
              <a:effectLst/>
            </a:rPr>
            <a:t>SUPER</a:t>
          </a:r>
          <a:r>
            <a:rPr lang="en-US" sz="1400" b="1" baseline="0" dirty="0" smtClean="0">
              <a:solidFill>
                <a:schemeClr val="tx1"/>
              </a:solidFill>
              <a:effectLst/>
            </a:rPr>
            <a:t> CLIMBER SCP FORMWORK</a:t>
          </a:r>
          <a:endParaRPr lang="en-US" sz="1400" b="1" dirty="0">
            <a:solidFill>
              <a:schemeClr val="tx1"/>
            </a:solidFill>
            <a:effectLst/>
          </a:endParaRPr>
        </a:p>
      </dgm:t>
    </dgm:pt>
    <dgm:pt modelId="{C19CAC72-0481-43D9-AAF6-74ECDBF3F566}" type="parTrans" cxnId="{E29CEE82-4A45-4EA5-8CE5-25C31FCF1023}">
      <dgm:prSet/>
      <dgm:spPr/>
      <dgm:t>
        <a:bodyPr/>
        <a:lstStyle/>
        <a:p>
          <a:endParaRPr lang="en-US" sz="1400"/>
        </a:p>
      </dgm:t>
    </dgm:pt>
    <dgm:pt modelId="{6454546C-F632-4E68-8680-13EFA0560BA9}" type="sibTrans" cxnId="{E29CEE82-4A45-4EA5-8CE5-25C31FCF1023}">
      <dgm:prSet/>
      <dgm:spPr/>
      <dgm:t>
        <a:bodyPr/>
        <a:lstStyle/>
        <a:p>
          <a:endParaRPr lang="en-US" sz="1400"/>
        </a:p>
      </dgm:t>
    </dgm:pt>
    <dgm:pt modelId="{89479BE1-631A-4E7A-8407-9B044F8CFB1B}" type="pres">
      <dgm:prSet presAssocID="{AA494772-51F8-41FA-A629-1D0EACE3D47A}" presName="linearFlow" presStyleCnt="0">
        <dgm:presLayoutVars>
          <dgm:dir/>
          <dgm:resizeHandles val="exact"/>
        </dgm:presLayoutVars>
      </dgm:prSet>
      <dgm:spPr/>
    </dgm:pt>
    <dgm:pt modelId="{81E3CC3D-59E1-4182-BEF5-C0A7C8C7AD49}" type="pres">
      <dgm:prSet presAssocID="{0CB84A83-FD7C-42B9-9BD4-E2797D5E6D32}" presName="composite" presStyleCnt="0"/>
      <dgm:spPr/>
    </dgm:pt>
    <dgm:pt modelId="{0FF346C6-8CE5-44DF-AD57-8D51F65DE273}" type="pres">
      <dgm:prSet presAssocID="{0CB84A83-FD7C-42B9-9BD4-E2797D5E6D32}" presName="imgShp" presStyleLbl="fgImgPlace1" presStyleIdx="0" presStyleCnt="8"/>
      <dgm:spPr>
        <a:blipFill rotWithShape="1">
          <a:blip xmlns:r="http://schemas.openxmlformats.org/officeDocument/2006/relationships" r:embed="rId1"/>
          <a:stretch>
            <a:fillRect/>
          </a:stretch>
        </a:blipFill>
      </dgm:spPr>
      <dgm:t>
        <a:bodyPr/>
        <a:lstStyle/>
        <a:p>
          <a:endParaRPr lang="en-US"/>
        </a:p>
      </dgm:t>
    </dgm:pt>
    <dgm:pt modelId="{FB575F92-F8B8-4427-98FB-FF958EE63141}" type="pres">
      <dgm:prSet presAssocID="{0CB84A83-FD7C-42B9-9BD4-E2797D5E6D32}" presName="txShp" presStyleLbl="node1" presStyleIdx="0" presStyleCnt="8">
        <dgm:presLayoutVars>
          <dgm:bulletEnabled val="1"/>
        </dgm:presLayoutVars>
      </dgm:prSet>
      <dgm:spPr/>
      <dgm:t>
        <a:bodyPr/>
        <a:lstStyle/>
        <a:p>
          <a:endParaRPr lang="en-US"/>
        </a:p>
      </dgm:t>
    </dgm:pt>
    <dgm:pt modelId="{176DBA4F-1481-4BC7-90B3-B3B218503AA8}" type="pres">
      <dgm:prSet presAssocID="{B9C960FC-CCFB-4E12-8600-1F20AE7F4C45}" presName="spacing" presStyleCnt="0"/>
      <dgm:spPr/>
    </dgm:pt>
    <dgm:pt modelId="{5C9298E8-1B07-41D7-B1B7-2B0C00EDF3E5}" type="pres">
      <dgm:prSet presAssocID="{95062CF5-D494-4799-8DE7-A60C3BFBEAE8}" presName="composite" presStyleCnt="0"/>
      <dgm:spPr/>
    </dgm:pt>
    <dgm:pt modelId="{EDD98A75-BB57-4A13-9565-3757E2449B2B}" type="pres">
      <dgm:prSet presAssocID="{95062CF5-D494-4799-8DE7-A60C3BFBEAE8}" presName="imgShp" presStyleLbl="fgImgPlace1" presStyleIdx="1" presStyleCnt="8" custLinFactNeighborX="3747"/>
      <dgm:spPr>
        <a:blipFill rotWithShape="1">
          <a:blip xmlns:r="http://schemas.openxmlformats.org/officeDocument/2006/relationships" r:embed="rId2"/>
          <a:stretch>
            <a:fillRect/>
          </a:stretch>
        </a:blipFill>
      </dgm:spPr>
    </dgm:pt>
    <dgm:pt modelId="{7DB00E70-CADC-4A84-91F8-3C6525887A7A}" type="pres">
      <dgm:prSet presAssocID="{95062CF5-D494-4799-8DE7-A60C3BFBEAE8}" presName="txShp" presStyleLbl="node1" presStyleIdx="1" presStyleCnt="8" custLinFactNeighborX="-55">
        <dgm:presLayoutVars>
          <dgm:bulletEnabled val="1"/>
        </dgm:presLayoutVars>
      </dgm:prSet>
      <dgm:spPr/>
      <dgm:t>
        <a:bodyPr/>
        <a:lstStyle/>
        <a:p>
          <a:endParaRPr lang="en-US"/>
        </a:p>
      </dgm:t>
    </dgm:pt>
    <dgm:pt modelId="{D512CD32-60DB-49CA-AF57-B62D2036D288}" type="pres">
      <dgm:prSet presAssocID="{1F4A7B31-2602-4ECE-BA99-488A45DCCF29}" presName="spacing" presStyleCnt="0"/>
      <dgm:spPr/>
    </dgm:pt>
    <dgm:pt modelId="{9DE22313-A473-4755-BF0C-D48303A663F2}" type="pres">
      <dgm:prSet presAssocID="{1F453E7B-1FC5-45B5-9240-1DDDE1B06F7D}" presName="composite" presStyleCnt="0"/>
      <dgm:spPr/>
    </dgm:pt>
    <dgm:pt modelId="{490F44A3-3D4B-4ACB-9DFE-AF450E816369}" type="pres">
      <dgm:prSet presAssocID="{1F453E7B-1FC5-45B5-9240-1DDDE1B06F7D}" presName="imgShp" presStyleLbl="fgImgPlace1" presStyleIdx="2" presStyleCnt="8"/>
      <dgm:spPr>
        <a:blipFill rotWithShape="1">
          <a:blip xmlns:r="http://schemas.openxmlformats.org/officeDocument/2006/relationships" r:embed="rId3"/>
          <a:stretch>
            <a:fillRect/>
          </a:stretch>
        </a:blipFill>
      </dgm:spPr>
    </dgm:pt>
    <dgm:pt modelId="{C5A34865-A4AC-46BA-97CB-D54A89D25368}" type="pres">
      <dgm:prSet presAssocID="{1F453E7B-1FC5-45B5-9240-1DDDE1B06F7D}" presName="txShp" presStyleLbl="node1" presStyleIdx="2" presStyleCnt="8">
        <dgm:presLayoutVars>
          <dgm:bulletEnabled val="1"/>
        </dgm:presLayoutVars>
      </dgm:prSet>
      <dgm:spPr/>
      <dgm:t>
        <a:bodyPr/>
        <a:lstStyle/>
        <a:p>
          <a:endParaRPr lang="en-US"/>
        </a:p>
      </dgm:t>
    </dgm:pt>
    <dgm:pt modelId="{F841D8B0-6513-4C6A-A12C-4A4649B80FD0}" type="pres">
      <dgm:prSet presAssocID="{B35250C3-0581-4B0A-A781-80BD72EE16D9}" presName="spacing" presStyleCnt="0"/>
      <dgm:spPr/>
    </dgm:pt>
    <dgm:pt modelId="{30D10974-B4CA-4F12-A21C-26AE02AC4E3C}" type="pres">
      <dgm:prSet presAssocID="{A7DF691B-3D9C-465A-BE8A-55622A47FA4D}" presName="composite" presStyleCnt="0"/>
      <dgm:spPr/>
    </dgm:pt>
    <dgm:pt modelId="{6EB2B1D2-8E73-40CE-A880-25CB6D2A5A2F}" type="pres">
      <dgm:prSet presAssocID="{A7DF691B-3D9C-465A-BE8A-55622A47FA4D}" presName="imgShp" presStyleLbl="fgImgPlace1" presStyleIdx="3" presStyleCnt="8" custLinFactNeighborX="87224"/>
      <dgm:spPr>
        <a:noFill/>
      </dgm:spPr>
    </dgm:pt>
    <dgm:pt modelId="{E0D2C17D-FD9A-44E0-963C-CC911FFD47F7}" type="pres">
      <dgm:prSet presAssocID="{A7DF691B-3D9C-465A-BE8A-55622A47FA4D}" presName="txShp" presStyleLbl="node1" presStyleIdx="3" presStyleCnt="8" custLinFactNeighborX="12726" custLinFactNeighborY="141">
        <dgm:presLayoutVars>
          <dgm:bulletEnabled val="1"/>
        </dgm:presLayoutVars>
      </dgm:prSet>
      <dgm:spPr/>
      <dgm:t>
        <a:bodyPr/>
        <a:lstStyle/>
        <a:p>
          <a:endParaRPr lang="en-US"/>
        </a:p>
      </dgm:t>
    </dgm:pt>
    <dgm:pt modelId="{F1218634-94A7-4142-9418-885AEDBF8074}" type="pres">
      <dgm:prSet presAssocID="{6454546C-F632-4E68-8680-13EFA0560BA9}" presName="spacing" presStyleCnt="0"/>
      <dgm:spPr/>
    </dgm:pt>
    <dgm:pt modelId="{797C1E4B-5C7A-461F-8CF3-E33F8F988364}" type="pres">
      <dgm:prSet presAssocID="{0EFFA680-BD25-449B-9965-41BB8777B5D6}" presName="composite" presStyleCnt="0"/>
      <dgm:spPr/>
    </dgm:pt>
    <dgm:pt modelId="{35E28BDC-C5C1-4575-8828-4450CDB8A803}" type="pres">
      <dgm:prSet presAssocID="{0EFFA680-BD25-449B-9965-41BB8777B5D6}" presName="imgShp" presStyleLbl="fgImgPlace1" presStyleIdx="4" presStyleCnt="8"/>
      <dgm:spPr>
        <a:blipFill rotWithShape="1">
          <a:blip xmlns:r="http://schemas.openxmlformats.org/officeDocument/2006/relationships" r:embed="rId4"/>
          <a:stretch>
            <a:fillRect/>
          </a:stretch>
        </a:blipFill>
      </dgm:spPr>
    </dgm:pt>
    <dgm:pt modelId="{CAE0A20F-01F0-4F31-8B7B-0E2761B6BBA5}" type="pres">
      <dgm:prSet presAssocID="{0EFFA680-BD25-449B-9965-41BB8777B5D6}" presName="txShp" presStyleLbl="node1" presStyleIdx="4" presStyleCnt="8">
        <dgm:presLayoutVars>
          <dgm:bulletEnabled val="1"/>
        </dgm:presLayoutVars>
      </dgm:prSet>
      <dgm:spPr/>
      <dgm:t>
        <a:bodyPr/>
        <a:lstStyle/>
        <a:p>
          <a:endParaRPr lang="en-US"/>
        </a:p>
      </dgm:t>
    </dgm:pt>
    <dgm:pt modelId="{02F75684-8A56-4A2B-A0AB-5649B18B0196}" type="pres">
      <dgm:prSet presAssocID="{3C546423-6899-4E3A-A53C-730BAD6E2A7B}" presName="spacing" presStyleCnt="0"/>
      <dgm:spPr/>
    </dgm:pt>
    <dgm:pt modelId="{47F7B467-CF20-4D1F-A989-613DFA71CC13}" type="pres">
      <dgm:prSet presAssocID="{CE84DEC4-3D98-4907-96D6-DAA356E2F5AB}" presName="composite" presStyleCnt="0"/>
      <dgm:spPr/>
    </dgm:pt>
    <dgm:pt modelId="{7E6D4F60-9FBF-4657-AC03-6899FA79FF46}" type="pres">
      <dgm:prSet presAssocID="{CE84DEC4-3D98-4907-96D6-DAA356E2F5AB}" presName="imgShp" presStyleLbl="fgImgPlace1" presStyleIdx="5" presStyleCnt="8"/>
      <dgm:spPr>
        <a:blipFill rotWithShape="1">
          <a:blip xmlns:r="http://schemas.openxmlformats.org/officeDocument/2006/relationships" r:embed="rId5"/>
          <a:stretch>
            <a:fillRect/>
          </a:stretch>
        </a:blipFill>
      </dgm:spPr>
    </dgm:pt>
    <dgm:pt modelId="{028D8863-9101-46BE-9200-DB39903C8097}" type="pres">
      <dgm:prSet presAssocID="{CE84DEC4-3D98-4907-96D6-DAA356E2F5AB}" presName="txShp" presStyleLbl="node1" presStyleIdx="5" presStyleCnt="8">
        <dgm:presLayoutVars>
          <dgm:bulletEnabled val="1"/>
        </dgm:presLayoutVars>
      </dgm:prSet>
      <dgm:spPr/>
      <dgm:t>
        <a:bodyPr/>
        <a:lstStyle/>
        <a:p>
          <a:endParaRPr lang="en-US"/>
        </a:p>
      </dgm:t>
    </dgm:pt>
    <dgm:pt modelId="{B74DA89E-0C06-4FF5-AD7B-331227FC6306}" type="pres">
      <dgm:prSet presAssocID="{519C4098-1F70-43E1-8A9D-3D6B4A0881DC}" presName="spacing" presStyleCnt="0"/>
      <dgm:spPr/>
    </dgm:pt>
    <dgm:pt modelId="{40FA6DB5-118D-4CCF-939E-25B0156C80AD}" type="pres">
      <dgm:prSet presAssocID="{2E46F48D-FA2C-4245-9B67-D23D21FB32D3}" presName="composite" presStyleCnt="0"/>
      <dgm:spPr/>
    </dgm:pt>
    <dgm:pt modelId="{9DBA9961-2298-45FE-B082-C7424AA54604}" type="pres">
      <dgm:prSet presAssocID="{2E46F48D-FA2C-4245-9B67-D23D21FB32D3}" presName="imgShp" presStyleLbl="fgImgPlace1" presStyleIdx="6" presStyleCnt="8"/>
      <dgm:spPr>
        <a:blipFill rotWithShape="1">
          <a:blip xmlns:r="http://schemas.openxmlformats.org/officeDocument/2006/relationships" r:embed="rId6"/>
          <a:stretch>
            <a:fillRect/>
          </a:stretch>
        </a:blipFill>
      </dgm:spPr>
    </dgm:pt>
    <dgm:pt modelId="{5BD11423-4548-4BF9-B519-555B8BEE3869}" type="pres">
      <dgm:prSet presAssocID="{2E46F48D-FA2C-4245-9B67-D23D21FB32D3}" presName="txShp" presStyleLbl="node1" presStyleIdx="6" presStyleCnt="8">
        <dgm:presLayoutVars>
          <dgm:bulletEnabled val="1"/>
        </dgm:presLayoutVars>
      </dgm:prSet>
      <dgm:spPr/>
      <dgm:t>
        <a:bodyPr/>
        <a:lstStyle/>
        <a:p>
          <a:endParaRPr lang="en-US"/>
        </a:p>
      </dgm:t>
    </dgm:pt>
    <dgm:pt modelId="{0D82C1EB-9BFC-4091-A756-B2BF9FC8A758}" type="pres">
      <dgm:prSet presAssocID="{AF16590D-5379-43DB-9378-66F9E6F8E3F5}" presName="spacing" presStyleCnt="0"/>
      <dgm:spPr/>
    </dgm:pt>
    <dgm:pt modelId="{7BB54F4E-1290-4715-B6A5-DF8BBEF40126}" type="pres">
      <dgm:prSet presAssocID="{7528B67A-121A-4AB6-B34E-2EAB2690700F}" presName="composite" presStyleCnt="0"/>
      <dgm:spPr/>
    </dgm:pt>
    <dgm:pt modelId="{9A16698E-8927-4B89-AC7F-0C74980FF920}" type="pres">
      <dgm:prSet presAssocID="{7528B67A-121A-4AB6-B34E-2EAB2690700F}" presName="imgShp" presStyleLbl="fgImgPlace1" presStyleIdx="7" presStyleCnt="8"/>
      <dgm:spPr>
        <a:blipFill rotWithShape="1">
          <a:blip xmlns:r="http://schemas.openxmlformats.org/officeDocument/2006/relationships" r:embed="rId7"/>
          <a:stretch>
            <a:fillRect/>
          </a:stretch>
        </a:blipFill>
      </dgm:spPr>
    </dgm:pt>
    <dgm:pt modelId="{EF66276B-9CAD-41BE-8196-81421F220AD3}" type="pres">
      <dgm:prSet presAssocID="{7528B67A-121A-4AB6-B34E-2EAB2690700F}" presName="txShp" presStyleLbl="node1" presStyleIdx="7" presStyleCnt="8">
        <dgm:presLayoutVars>
          <dgm:bulletEnabled val="1"/>
        </dgm:presLayoutVars>
      </dgm:prSet>
      <dgm:spPr/>
      <dgm:t>
        <a:bodyPr/>
        <a:lstStyle/>
        <a:p>
          <a:endParaRPr lang="en-US"/>
        </a:p>
      </dgm:t>
    </dgm:pt>
  </dgm:ptLst>
  <dgm:cxnLst>
    <dgm:cxn modelId="{5A2F5412-61AC-4F6A-B1F2-68D914827AFF}" srcId="{AA494772-51F8-41FA-A629-1D0EACE3D47A}" destId="{95062CF5-D494-4799-8DE7-A60C3BFBEAE8}" srcOrd="1" destOrd="0" parTransId="{2D73180F-5C6B-4685-8284-1781F27832E5}" sibTransId="{1F4A7B31-2602-4ECE-BA99-488A45DCCF29}"/>
    <dgm:cxn modelId="{E81C3B15-99E0-4666-B849-3F4704A73841}" type="presOf" srcId="{A7DF691B-3D9C-465A-BE8A-55622A47FA4D}" destId="{E0D2C17D-FD9A-44E0-963C-CC911FFD47F7}" srcOrd="0" destOrd="0" presId="urn:microsoft.com/office/officeart/2005/8/layout/vList3"/>
    <dgm:cxn modelId="{05288B59-BDF7-48D9-AE50-8DFAF774A25B}" type="presOf" srcId="{95062CF5-D494-4799-8DE7-A60C3BFBEAE8}" destId="{7DB00E70-CADC-4A84-91F8-3C6525887A7A}" srcOrd="0" destOrd="0" presId="urn:microsoft.com/office/officeart/2005/8/layout/vList3"/>
    <dgm:cxn modelId="{986B10CD-13CE-42A2-AA48-83F5EE14DDFD}" type="presOf" srcId="{2E46F48D-FA2C-4245-9B67-D23D21FB32D3}" destId="{5BD11423-4548-4BF9-B519-555B8BEE3869}" srcOrd="0" destOrd="0" presId="urn:microsoft.com/office/officeart/2005/8/layout/vList3"/>
    <dgm:cxn modelId="{9483FC7B-053D-4F48-B71F-5AC322097B46}" type="presOf" srcId="{AA494772-51F8-41FA-A629-1D0EACE3D47A}" destId="{89479BE1-631A-4E7A-8407-9B044F8CFB1B}" srcOrd="0" destOrd="0" presId="urn:microsoft.com/office/officeart/2005/8/layout/vList3"/>
    <dgm:cxn modelId="{830D7E09-216E-4AC0-ADFC-F0744D729B05}" type="presOf" srcId="{7528B67A-121A-4AB6-B34E-2EAB2690700F}" destId="{EF66276B-9CAD-41BE-8196-81421F220AD3}" srcOrd="0" destOrd="0" presId="urn:microsoft.com/office/officeart/2005/8/layout/vList3"/>
    <dgm:cxn modelId="{47B4A6DD-68E6-49A1-AC4B-7049627EC3D5}" type="presOf" srcId="{0EFFA680-BD25-449B-9965-41BB8777B5D6}" destId="{CAE0A20F-01F0-4F31-8B7B-0E2761B6BBA5}" srcOrd="0" destOrd="0" presId="urn:microsoft.com/office/officeart/2005/8/layout/vList3"/>
    <dgm:cxn modelId="{288DDD18-8916-407F-BAB7-6E92D8813C82}" srcId="{AA494772-51F8-41FA-A629-1D0EACE3D47A}" destId="{0EFFA680-BD25-449B-9965-41BB8777B5D6}" srcOrd="4" destOrd="0" parTransId="{E12A53F6-C023-4511-9393-AD9425477C5A}" sibTransId="{3C546423-6899-4E3A-A53C-730BAD6E2A7B}"/>
    <dgm:cxn modelId="{E29CEE82-4A45-4EA5-8CE5-25C31FCF1023}" srcId="{AA494772-51F8-41FA-A629-1D0EACE3D47A}" destId="{A7DF691B-3D9C-465A-BE8A-55622A47FA4D}" srcOrd="3" destOrd="0" parTransId="{C19CAC72-0481-43D9-AAF6-74ECDBF3F566}" sibTransId="{6454546C-F632-4E68-8680-13EFA0560BA9}"/>
    <dgm:cxn modelId="{6D0A8831-ABDA-42E8-A865-48C92277E206}" srcId="{AA494772-51F8-41FA-A629-1D0EACE3D47A}" destId="{7528B67A-121A-4AB6-B34E-2EAB2690700F}" srcOrd="7" destOrd="0" parTransId="{2853ECAC-B458-42D1-AC4D-4DECF024196E}" sibTransId="{7032635F-FD13-47A5-9A75-C75ADF4B0643}"/>
    <dgm:cxn modelId="{9FCEB464-179B-4849-A512-B8AA8760AE7A}" type="presOf" srcId="{1F453E7B-1FC5-45B5-9240-1DDDE1B06F7D}" destId="{C5A34865-A4AC-46BA-97CB-D54A89D25368}" srcOrd="0" destOrd="0" presId="urn:microsoft.com/office/officeart/2005/8/layout/vList3"/>
    <dgm:cxn modelId="{0072F1E2-4E40-4409-95E6-79614F23C80C}" srcId="{AA494772-51F8-41FA-A629-1D0EACE3D47A}" destId="{1F453E7B-1FC5-45B5-9240-1DDDE1B06F7D}" srcOrd="2" destOrd="0" parTransId="{C5B91E85-9686-48E9-A0ED-1C32084EE6C5}" sibTransId="{B35250C3-0581-4B0A-A781-80BD72EE16D9}"/>
    <dgm:cxn modelId="{488B8396-B415-42FF-B386-F59734D1C519}" srcId="{AA494772-51F8-41FA-A629-1D0EACE3D47A}" destId="{CE84DEC4-3D98-4907-96D6-DAA356E2F5AB}" srcOrd="5" destOrd="0" parTransId="{DCEEF366-1D49-4B00-8F34-849F9B97CC47}" sibTransId="{519C4098-1F70-43E1-8A9D-3D6B4A0881DC}"/>
    <dgm:cxn modelId="{20C3C647-8430-4734-83E5-71C5245ACC06}" type="presOf" srcId="{CE84DEC4-3D98-4907-96D6-DAA356E2F5AB}" destId="{028D8863-9101-46BE-9200-DB39903C8097}" srcOrd="0" destOrd="0" presId="urn:microsoft.com/office/officeart/2005/8/layout/vList3"/>
    <dgm:cxn modelId="{A6201D0C-AA56-4E39-9B53-965A04E0CC1D}" srcId="{AA494772-51F8-41FA-A629-1D0EACE3D47A}" destId="{0CB84A83-FD7C-42B9-9BD4-E2797D5E6D32}" srcOrd="0" destOrd="0" parTransId="{8DC30B41-E751-4F08-90C8-1677E061E723}" sibTransId="{B9C960FC-CCFB-4E12-8600-1F20AE7F4C45}"/>
    <dgm:cxn modelId="{1491DEC7-1A15-4A47-9CAF-E1C11D3E9AD6}" srcId="{AA494772-51F8-41FA-A629-1D0EACE3D47A}" destId="{2E46F48D-FA2C-4245-9B67-D23D21FB32D3}" srcOrd="6" destOrd="0" parTransId="{46A3CCBF-7E9C-4E5C-B53B-C046CCED3B8A}" sibTransId="{AF16590D-5379-43DB-9378-66F9E6F8E3F5}"/>
    <dgm:cxn modelId="{DC8637BD-856B-4D17-9256-73DFFE514379}" type="presOf" srcId="{0CB84A83-FD7C-42B9-9BD4-E2797D5E6D32}" destId="{FB575F92-F8B8-4427-98FB-FF958EE63141}" srcOrd="0" destOrd="0" presId="urn:microsoft.com/office/officeart/2005/8/layout/vList3"/>
    <dgm:cxn modelId="{E00ECAE7-4419-4202-8AA7-AE00311582A5}" type="presParOf" srcId="{89479BE1-631A-4E7A-8407-9B044F8CFB1B}" destId="{81E3CC3D-59E1-4182-BEF5-C0A7C8C7AD49}" srcOrd="0" destOrd="0" presId="urn:microsoft.com/office/officeart/2005/8/layout/vList3"/>
    <dgm:cxn modelId="{51C14F44-7B1B-4AEA-9443-FB7405B1BEE1}" type="presParOf" srcId="{81E3CC3D-59E1-4182-BEF5-C0A7C8C7AD49}" destId="{0FF346C6-8CE5-44DF-AD57-8D51F65DE273}" srcOrd="0" destOrd="0" presId="urn:microsoft.com/office/officeart/2005/8/layout/vList3"/>
    <dgm:cxn modelId="{48AA6E69-92D4-4A41-AD3E-08ECE2AE165E}" type="presParOf" srcId="{81E3CC3D-59E1-4182-BEF5-C0A7C8C7AD49}" destId="{FB575F92-F8B8-4427-98FB-FF958EE63141}" srcOrd="1" destOrd="0" presId="urn:microsoft.com/office/officeart/2005/8/layout/vList3"/>
    <dgm:cxn modelId="{CDD680AB-0F42-48FF-866A-4114637D2755}" type="presParOf" srcId="{89479BE1-631A-4E7A-8407-9B044F8CFB1B}" destId="{176DBA4F-1481-4BC7-90B3-B3B218503AA8}" srcOrd="1" destOrd="0" presId="urn:microsoft.com/office/officeart/2005/8/layout/vList3"/>
    <dgm:cxn modelId="{04BCB249-57D9-4577-9188-45AA97478D8D}" type="presParOf" srcId="{89479BE1-631A-4E7A-8407-9B044F8CFB1B}" destId="{5C9298E8-1B07-41D7-B1B7-2B0C00EDF3E5}" srcOrd="2" destOrd="0" presId="urn:microsoft.com/office/officeart/2005/8/layout/vList3"/>
    <dgm:cxn modelId="{90DFFF76-B561-4DDC-9CF6-C49573667AB1}" type="presParOf" srcId="{5C9298E8-1B07-41D7-B1B7-2B0C00EDF3E5}" destId="{EDD98A75-BB57-4A13-9565-3757E2449B2B}" srcOrd="0" destOrd="0" presId="urn:microsoft.com/office/officeart/2005/8/layout/vList3"/>
    <dgm:cxn modelId="{D31E30A9-5752-41F7-AFB6-133F92810CE4}" type="presParOf" srcId="{5C9298E8-1B07-41D7-B1B7-2B0C00EDF3E5}" destId="{7DB00E70-CADC-4A84-91F8-3C6525887A7A}" srcOrd="1" destOrd="0" presId="urn:microsoft.com/office/officeart/2005/8/layout/vList3"/>
    <dgm:cxn modelId="{696F5F8E-4CA4-4194-96F8-6BE321AEE902}" type="presParOf" srcId="{89479BE1-631A-4E7A-8407-9B044F8CFB1B}" destId="{D512CD32-60DB-49CA-AF57-B62D2036D288}" srcOrd="3" destOrd="0" presId="urn:microsoft.com/office/officeart/2005/8/layout/vList3"/>
    <dgm:cxn modelId="{19AE798B-25CD-4EA2-AA77-F4DDAC77212F}" type="presParOf" srcId="{89479BE1-631A-4E7A-8407-9B044F8CFB1B}" destId="{9DE22313-A473-4755-BF0C-D48303A663F2}" srcOrd="4" destOrd="0" presId="urn:microsoft.com/office/officeart/2005/8/layout/vList3"/>
    <dgm:cxn modelId="{104AEC4B-4740-483B-ACCB-7BC238726CD4}" type="presParOf" srcId="{9DE22313-A473-4755-BF0C-D48303A663F2}" destId="{490F44A3-3D4B-4ACB-9DFE-AF450E816369}" srcOrd="0" destOrd="0" presId="urn:microsoft.com/office/officeart/2005/8/layout/vList3"/>
    <dgm:cxn modelId="{C724AFCC-05EA-484D-B42B-ECBE3FCBA32A}" type="presParOf" srcId="{9DE22313-A473-4755-BF0C-D48303A663F2}" destId="{C5A34865-A4AC-46BA-97CB-D54A89D25368}" srcOrd="1" destOrd="0" presId="urn:microsoft.com/office/officeart/2005/8/layout/vList3"/>
    <dgm:cxn modelId="{8E1DF285-526F-4892-BF03-FEAF433694D9}" type="presParOf" srcId="{89479BE1-631A-4E7A-8407-9B044F8CFB1B}" destId="{F841D8B0-6513-4C6A-A12C-4A4649B80FD0}" srcOrd="5" destOrd="0" presId="urn:microsoft.com/office/officeart/2005/8/layout/vList3"/>
    <dgm:cxn modelId="{7D9AAE0C-EAE0-42E9-914F-E231B20206FB}" type="presParOf" srcId="{89479BE1-631A-4E7A-8407-9B044F8CFB1B}" destId="{30D10974-B4CA-4F12-A21C-26AE02AC4E3C}" srcOrd="6" destOrd="0" presId="urn:microsoft.com/office/officeart/2005/8/layout/vList3"/>
    <dgm:cxn modelId="{DFB6AC7E-D5D3-4C6C-8106-BC120AB96B8F}" type="presParOf" srcId="{30D10974-B4CA-4F12-A21C-26AE02AC4E3C}" destId="{6EB2B1D2-8E73-40CE-A880-25CB6D2A5A2F}" srcOrd="0" destOrd="0" presId="urn:microsoft.com/office/officeart/2005/8/layout/vList3"/>
    <dgm:cxn modelId="{93CA0B11-3711-43FA-A3DF-FD8E49A9BFDC}" type="presParOf" srcId="{30D10974-B4CA-4F12-A21C-26AE02AC4E3C}" destId="{E0D2C17D-FD9A-44E0-963C-CC911FFD47F7}" srcOrd="1" destOrd="0" presId="urn:microsoft.com/office/officeart/2005/8/layout/vList3"/>
    <dgm:cxn modelId="{E7AD8E9D-5178-4519-896A-C375CFAE552F}" type="presParOf" srcId="{89479BE1-631A-4E7A-8407-9B044F8CFB1B}" destId="{F1218634-94A7-4142-9418-885AEDBF8074}" srcOrd="7" destOrd="0" presId="urn:microsoft.com/office/officeart/2005/8/layout/vList3"/>
    <dgm:cxn modelId="{81B9EB16-0371-4192-8918-3532413D2906}" type="presParOf" srcId="{89479BE1-631A-4E7A-8407-9B044F8CFB1B}" destId="{797C1E4B-5C7A-461F-8CF3-E33F8F988364}" srcOrd="8" destOrd="0" presId="urn:microsoft.com/office/officeart/2005/8/layout/vList3"/>
    <dgm:cxn modelId="{CCEC3B2D-7697-463B-9DF3-52233A106EC6}" type="presParOf" srcId="{797C1E4B-5C7A-461F-8CF3-E33F8F988364}" destId="{35E28BDC-C5C1-4575-8828-4450CDB8A803}" srcOrd="0" destOrd="0" presId="urn:microsoft.com/office/officeart/2005/8/layout/vList3"/>
    <dgm:cxn modelId="{C4678BA9-7713-445B-9F6D-785EF1B74F5F}" type="presParOf" srcId="{797C1E4B-5C7A-461F-8CF3-E33F8F988364}" destId="{CAE0A20F-01F0-4F31-8B7B-0E2761B6BBA5}" srcOrd="1" destOrd="0" presId="urn:microsoft.com/office/officeart/2005/8/layout/vList3"/>
    <dgm:cxn modelId="{520DF166-C2E3-49DF-B14C-CA4CD39612C1}" type="presParOf" srcId="{89479BE1-631A-4E7A-8407-9B044F8CFB1B}" destId="{02F75684-8A56-4A2B-A0AB-5649B18B0196}" srcOrd="9" destOrd="0" presId="urn:microsoft.com/office/officeart/2005/8/layout/vList3"/>
    <dgm:cxn modelId="{C040517B-5167-4841-8D85-95A9E1250377}" type="presParOf" srcId="{89479BE1-631A-4E7A-8407-9B044F8CFB1B}" destId="{47F7B467-CF20-4D1F-A989-613DFA71CC13}" srcOrd="10" destOrd="0" presId="urn:microsoft.com/office/officeart/2005/8/layout/vList3"/>
    <dgm:cxn modelId="{976F5287-0F99-4161-ABD6-D25BC22DF656}" type="presParOf" srcId="{47F7B467-CF20-4D1F-A989-613DFA71CC13}" destId="{7E6D4F60-9FBF-4657-AC03-6899FA79FF46}" srcOrd="0" destOrd="0" presId="urn:microsoft.com/office/officeart/2005/8/layout/vList3"/>
    <dgm:cxn modelId="{16AF7B01-7243-4516-8952-06DEFD390093}" type="presParOf" srcId="{47F7B467-CF20-4D1F-A989-613DFA71CC13}" destId="{028D8863-9101-46BE-9200-DB39903C8097}" srcOrd="1" destOrd="0" presId="urn:microsoft.com/office/officeart/2005/8/layout/vList3"/>
    <dgm:cxn modelId="{08FA71D2-F053-4E77-95E8-AA9122C8186F}" type="presParOf" srcId="{89479BE1-631A-4E7A-8407-9B044F8CFB1B}" destId="{B74DA89E-0C06-4FF5-AD7B-331227FC6306}" srcOrd="11" destOrd="0" presId="urn:microsoft.com/office/officeart/2005/8/layout/vList3"/>
    <dgm:cxn modelId="{DEE175F4-8AD7-4963-80B4-253EFDECB617}" type="presParOf" srcId="{89479BE1-631A-4E7A-8407-9B044F8CFB1B}" destId="{40FA6DB5-118D-4CCF-939E-25B0156C80AD}" srcOrd="12" destOrd="0" presId="urn:microsoft.com/office/officeart/2005/8/layout/vList3"/>
    <dgm:cxn modelId="{F7921157-37F8-4A8B-9386-7689BF1C2DA5}" type="presParOf" srcId="{40FA6DB5-118D-4CCF-939E-25B0156C80AD}" destId="{9DBA9961-2298-45FE-B082-C7424AA54604}" srcOrd="0" destOrd="0" presId="urn:microsoft.com/office/officeart/2005/8/layout/vList3"/>
    <dgm:cxn modelId="{9FDE6164-6A28-4AA5-B60E-915DE2A05FC4}" type="presParOf" srcId="{40FA6DB5-118D-4CCF-939E-25B0156C80AD}" destId="{5BD11423-4548-4BF9-B519-555B8BEE3869}" srcOrd="1" destOrd="0" presId="urn:microsoft.com/office/officeart/2005/8/layout/vList3"/>
    <dgm:cxn modelId="{8B796594-4F80-4567-B239-30FB00DE7E69}" type="presParOf" srcId="{89479BE1-631A-4E7A-8407-9B044F8CFB1B}" destId="{0D82C1EB-9BFC-4091-A756-B2BF9FC8A758}" srcOrd="13" destOrd="0" presId="urn:microsoft.com/office/officeart/2005/8/layout/vList3"/>
    <dgm:cxn modelId="{D97C84C3-30D5-487E-8FF1-04E2D0478B00}" type="presParOf" srcId="{89479BE1-631A-4E7A-8407-9B044F8CFB1B}" destId="{7BB54F4E-1290-4715-B6A5-DF8BBEF40126}" srcOrd="14" destOrd="0" presId="urn:microsoft.com/office/officeart/2005/8/layout/vList3"/>
    <dgm:cxn modelId="{49871D67-A60D-480C-9448-8BAB661ED99A}" type="presParOf" srcId="{7BB54F4E-1290-4715-B6A5-DF8BBEF40126}" destId="{9A16698E-8927-4B89-AC7F-0C74980FF920}" srcOrd="0" destOrd="0" presId="urn:microsoft.com/office/officeart/2005/8/layout/vList3"/>
    <dgm:cxn modelId="{B32752CC-9D1B-4EA2-BBD0-A8BB0C383BB8}" type="presParOf" srcId="{7BB54F4E-1290-4715-B6A5-DF8BBEF40126}" destId="{EF66276B-9CAD-41BE-8196-81421F220AD3}" srcOrd="1" destOrd="0" presId="urn:microsoft.com/office/officeart/2005/8/layout/vList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494772-51F8-41FA-A629-1D0EACE3D47A}" type="doc">
      <dgm:prSet loTypeId="urn:microsoft.com/office/officeart/2005/8/layout/vList3" loCatId="picture" qsTypeId="urn:microsoft.com/office/officeart/2009/2/quickstyle/3d8" qsCatId="3D" csTypeId="urn:microsoft.com/office/officeart/2005/8/colors/accent5_2" csCatId="accent5" phldr="1"/>
      <dgm:spPr/>
    </dgm:pt>
    <dgm:pt modelId="{0CB84A83-FD7C-42B9-9BD4-E2797D5E6D32}">
      <dgm:prSet phldrT="[Text]" custT="1"/>
      <dgm:spPr>
        <a:solidFill>
          <a:srgbClr val="2C5897">
            <a:alpha val="85000"/>
          </a:srgbClr>
        </a:solidFill>
      </dgm:spPr>
      <dgm:t>
        <a:bodyPr/>
        <a:lstStyle/>
        <a:p>
          <a:pPr algn="l"/>
          <a:r>
            <a:rPr lang="en-US" sz="1400" b="1" dirty="0" smtClean="0">
              <a:solidFill>
                <a:schemeClr val="bg1"/>
              </a:solidFill>
            </a:rPr>
            <a:t>PROJECT BACKGROUND</a:t>
          </a:r>
          <a:endParaRPr lang="en-US" sz="1400" b="1" dirty="0">
            <a:solidFill>
              <a:schemeClr val="bg1"/>
            </a:solidFill>
          </a:endParaRPr>
        </a:p>
      </dgm:t>
    </dgm:pt>
    <dgm:pt modelId="{8DC30B41-E751-4F08-90C8-1677E061E723}" type="parTrans" cxnId="{A6201D0C-AA56-4E39-9B53-965A04E0CC1D}">
      <dgm:prSet/>
      <dgm:spPr/>
      <dgm:t>
        <a:bodyPr/>
        <a:lstStyle/>
        <a:p>
          <a:endParaRPr lang="en-US" sz="1400" b="1">
            <a:solidFill>
              <a:schemeClr val="bg2"/>
            </a:solidFill>
          </a:endParaRPr>
        </a:p>
      </dgm:t>
    </dgm:pt>
    <dgm:pt modelId="{B9C960FC-CCFB-4E12-8600-1F20AE7F4C45}" type="sibTrans" cxnId="{A6201D0C-AA56-4E39-9B53-965A04E0CC1D}">
      <dgm:prSet/>
      <dgm:spPr/>
      <dgm:t>
        <a:bodyPr/>
        <a:lstStyle/>
        <a:p>
          <a:endParaRPr lang="en-US" sz="1400" b="1">
            <a:solidFill>
              <a:schemeClr val="bg2"/>
            </a:solidFill>
          </a:endParaRPr>
        </a:p>
      </dgm:t>
    </dgm:pt>
    <dgm:pt modelId="{95062CF5-D494-4799-8DE7-A60C3BFBEAE8}">
      <dgm:prSet phldrT="[Text]" custT="1"/>
      <dgm:spPr>
        <a:solidFill>
          <a:srgbClr val="2F5897">
            <a:alpha val="85000"/>
          </a:srgbClr>
        </a:solidFill>
      </dgm:spPr>
      <dgm:t>
        <a:bodyPr/>
        <a:lstStyle/>
        <a:p>
          <a:pPr algn="l"/>
          <a:r>
            <a:rPr lang="en-US" sz="1400" b="1" dirty="0" smtClean="0">
              <a:solidFill>
                <a:schemeClr val="bg1"/>
              </a:solidFill>
            </a:rPr>
            <a:t>RESEARCH TOPIC: MATERIAL TRACKING</a:t>
          </a:r>
          <a:endParaRPr lang="en-US" sz="1400" b="1" dirty="0">
            <a:solidFill>
              <a:schemeClr val="bg1"/>
            </a:solidFill>
          </a:endParaRPr>
        </a:p>
      </dgm:t>
    </dgm:pt>
    <dgm:pt modelId="{2D73180F-5C6B-4685-8284-1781F27832E5}" type="parTrans" cxnId="{5A2F5412-61AC-4F6A-B1F2-68D914827AFF}">
      <dgm:prSet/>
      <dgm:spPr/>
      <dgm:t>
        <a:bodyPr/>
        <a:lstStyle/>
        <a:p>
          <a:endParaRPr lang="en-US" sz="1400"/>
        </a:p>
      </dgm:t>
    </dgm:pt>
    <dgm:pt modelId="{1F4A7B31-2602-4ECE-BA99-488A45DCCF29}" type="sibTrans" cxnId="{5A2F5412-61AC-4F6A-B1F2-68D914827AFF}">
      <dgm:prSet/>
      <dgm:spPr/>
      <dgm:t>
        <a:bodyPr/>
        <a:lstStyle/>
        <a:p>
          <a:endParaRPr lang="en-US" sz="1400"/>
        </a:p>
      </dgm:t>
    </dgm:pt>
    <dgm:pt modelId="{1F453E7B-1FC5-45B5-9240-1DDDE1B06F7D}">
      <dgm:prSet phldrT="[Text]" custT="1"/>
      <dgm:spPr>
        <a:solidFill>
          <a:schemeClr val="bg2">
            <a:lumMod val="85000"/>
            <a:lumOff val="15000"/>
            <a:alpha val="85000"/>
          </a:schemeClr>
        </a:solidFill>
      </dgm:spPr>
      <dgm:t>
        <a:bodyPr/>
        <a:lstStyle/>
        <a:p>
          <a:pPr algn="l"/>
          <a:r>
            <a:rPr lang="en-US" sz="1400" b="1" dirty="0" smtClean="0">
              <a:solidFill>
                <a:schemeClr val="tx1"/>
              </a:solidFill>
            </a:rPr>
            <a:t>ANALYSIS #1: GUIDED FORMWORK TO SELF CLIMBING</a:t>
          </a:r>
          <a:endParaRPr lang="en-US" sz="1400" b="1" dirty="0">
            <a:solidFill>
              <a:schemeClr val="tx1"/>
            </a:solidFill>
          </a:endParaRPr>
        </a:p>
      </dgm:t>
    </dgm:pt>
    <dgm:pt modelId="{C5B91E85-9686-48E9-A0ED-1C32084EE6C5}" type="parTrans" cxnId="{0072F1E2-4E40-4409-95E6-79614F23C80C}">
      <dgm:prSet/>
      <dgm:spPr/>
      <dgm:t>
        <a:bodyPr/>
        <a:lstStyle/>
        <a:p>
          <a:endParaRPr lang="en-US" sz="1400"/>
        </a:p>
      </dgm:t>
    </dgm:pt>
    <dgm:pt modelId="{B35250C3-0581-4B0A-A781-80BD72EE16D9}" type="sibTrans" cxnId="{0072F1E2-4E40-4409-95E6-79614F23C80C}">
      <dgm:prSet/>
      <dgm:spPr/>
      <dgm:t>
        <a:bodyPr/>
        <a:lstStyle/>
        <a:p>
          <a:endParaRPr lang="en-US" sz="1400"/>
        </a:p>
      </dgm:t>
    </dgm:pt>
    <dgm:pt modelId="{0EFFA680-BD25-449B-9965-41BB8777B5D6}">
      <dgm:prSet phldrT="[Text]" custT="1"/>
      <dgm:spPr>
        <a:solidFill>
          <a:srgbClr val="2F5897">
            <a:alpha val="85000"/>
          </a:srgbClr>
        </a:solidFill>
      </dgm:spPr>
      <dgm:t>
        <a:bodyPr/>
        <a:lstStyle/>
        <a:p>
          <a:pPr algn="l"/>
          <a:r>
            <a:rPr lang="en-US" sz="1400" b="1" dirty="0" smtClean="0">
              <a:solidFill>
                <a:schemeClr val="bg1"/>
              </a:solidFill>
            </a:rPr>
            <a:t>ANALYSIS #2: PHOTOVOLTAIC CURTAIN WALL</a:t>
          </a:r>
          <a:endParaRPr lang="en-US" sz="1400" b="1" dirty="0">
            <a:solidFill>
              <a:schemeClr val="bg1"/>
            </a:solidFill>
          </a:endParaRPr>
        </a:p>
      </dgm:t>
    </dgm:pt>
    <dgm:pt modelId="{E12A53F6-C023-4511-9393-AD9425477C5A}" type="parTrans" cxnId="{288DDD18-8916-407F-BAB7-6E92D8813C82}">
      <dgm:prSet/>
      <dgm:spPr/>
      <dgm:t>
        <a:bodyPr/>
        <a:lstStyle/>
        <a:p>
          <a:endParaRPr lang="en-US" sz="1400"/>
        </a:p>
      </dgm:t>
    </dgm:pt>
    <dgm:pt modelId="{3C546423-6899-4E3A-A53C-730BAD6E2A7B}" type="sibTrans" cxnId="{288DDD18-8916-407F-BAB7-6E92D8813C82}">
      <dgm:prSet/>
      <dgm:spPr/>
      <dgm:t>
        <a:bodyPr/>
        <a:lstStyle/>
        <a:p>
          <a:endParaRPr lang="en-US" sz="1400"/>
        </a:p>
      </dgm:t>
    </dgm:pt>
    <dgm:pt modelId="{CE84DEC4-3D98-4907-96D6-DAA356E2F5AB}">
      <dgm:prSet phldrT="[Text]" custT="1"/>
      <dgm:spPr>
        <a:solidFill>
          <a:srgbClr val="2F5897">
            <a:alpha val="85000"/>
          </a:srgbClr>
        </a:solidFill>
      </dgm:spPr>
      <dgm:t>
        <a:bodyPr/>
        <a:lstStyle/>
        <a:p>
          <a:pPr algn="l"/>
          <a:r>
            <a:rPr lang="en-US" sz="1400" b="1" dirty="0" smtClean="0">
              <a:solidFill>
                <a:schemeClr val="bg1"/>
              </a:solidFill>
            </a:rPr>
            <a:t>ANALYSIS #3: SIPS</a:t>
          </a:r>
          <a:endParaRPr lang="en-US" sz="1400" b="1" dirty="0">
            <a:solidFill>
              <a:schemeClr val="bg1"/>
            </a:solidFill>
          </a:endParaRPr>
        </a:p>
      </dgm:t>
    </dgm:pt>
    <dgm:pt modelId="{DCEEF366-1D49-4B00-8F34-849F9B97CC47}" type="parTrans" cxnId="{488B8396-B415-42FF-B386-F59734D1C519}">
      <dgm:prSet/>
      <dgm:spPr/>
      <dgm:t>
        <a:bodyPr/>
        <a:lstStyle/>
        <a:p>
          <a:endParaRPr lang="en-US" sz="1400"/>
        </a:p>
      </dgm:t>
    </dgm:pt>
    <dgm:pt modelId="{519C4098-1F70-43E1-8A9D-3D6B4A0881DC}" type="sibTrans" cxnId="{488B8396-B415-42FF-B386-F59734D1C519}">
      <dgm:prSet/>
      <dgm:spPr/>
      <dgm:t>
        <a:bodyPr/>
        <a:lstStyle/>
        <a:p>
          <a:endParaRPr lang="en-US" sz="1400"/>
        </a:p>
      </dgm:t>
    </dgm:pt>
    <dgm:pt modelId="{2E46F48D-FA2C-4245-9B67-D23D21FB32D3}">
      <dgm:prSet phldrT="[Text]" custT="1"/>
      <dgm:spPr>
        <a:solidFill>
          <a:srgbClr val="2F5897">
            <a:alpha val="85000"/>
          </a:srgbClr>
        </a:solidFill>
      </dgm:spPr>
      <dgm:t>
        <a:bodyPr/>
        <a:lstStyle/>
        <a:p>
          <a:pPr algn="l"/>
          <a:r>
            <a:rPr lang="en-US" sz="1400" b="1" dirty="0" smtClean="0">
              <a:solidFill>
                <a:schemeClr val="bg1"/>
              </a:solidFill>
            </a:rPr>
            <a:t>CONCLUSIONS</a:t>
          </a:r>
          <a:endParaRPr lang="en-US" sz="1400" b="1" dirty="0">
            <a:solidFill>
              <a:schemeClr val="bg1"/>
            </a:solidFill>
          </a:endParaRPr>
        </a:p>
      </dgm:t>
    </dgm:pt>
    <dgm:pt modelId="{46A3CCBF-7E9C-4E5C-B53B-C046CCED3B8A}" type="parTrans" cxnId="{1491DEC7-1A15-4A47-9CAF-E1C11D3E9AD6}">
      <dgm:prSet/>
      <dgm:spPr/>
      <dgm:t>
        <a:bodyPr/>
        <a:lstStyle/>
        <a:p>
          <a:endParaRPr lang="en-US" sz="1400"/>
        </a:p>
      </dgm:t>
    </dgm:pt>
    <dgm:pt modelId="{AF16590D-5379-43DB-9378-66F9E6F8E3F5}" type="sibTrans" cxnId="{1491DEC7-1A15-4A47-9CAF-E1C11D3E9AD6}">
      <dgm:prSet/>
      <dgm:spPr/>
      <dgm:t>
        <a:bodyPr/>
        <a:lstStyle/>
        <a:p>
          <a:endParaRPr lang="en-US" sz="1400"/>
        </a:p>
      </dgm:t>
    </dgm:pt>
    <dgm:pt modelId="{7528B67A-121A-4AB6-B34E-2EAB2690700F}">
      <dgm:prSet phldrT="[Text]" custT="1"/>
      <dgm:spPr>
        <a:solidFill>
          <a:srgbClr val="2F5897">
            <a:alpha val="85000"/>
          </a:srgbClr>
        </a:solidFill>
      </dgm:spPr>
      <dgm:t>
        <a:bodyPr/>
        <a:lstStyle/>
        <a:p>
          <a:pPr algn="l"/>
          <a:r>
            <a:rPr lang="en-US" sz="1400" b="1" dirty="0" smtClean="0">
              <a:solidFill>
                <a:schemeClr val="bg1"/>
              </a:solidFill>
            </a:rPr>
            <a:t>ACKNOWLEGEMENTS</a:t>
          </a:r>
          <a:endParaRPr lang="en-US" sz="1400" b="1" dirty="0">
            <a:solidFill>
              <a:schemeClr val="bg1"/>
            </a:solidFill>
          </a:endParaRPr>
        </a:p>
      </dgm:t>
    </dgm:pt>
    <dgm:pt modelId="{2853ECAC-B458-42D1-AC4D-4DECF024196E}" type="parTrans" cxnId="{6D0A8831-ABDA-42E8-A865-48C92277E206}">
      <dgm:prSet/>
      <dgm:spPr/>
      <dgm:t>
        <a:bodyPr/>
        <a:lstStyle/>
        <a:p>
          <a:endParaRPr lang="en-US" sz="1400"/>
        </a:p>
      </dgm:t>
    </dgm:pt>
    <dgm:pt modelId="{7032635F-FD13-47A5-9A75-C75ADF4B0643}" type="sibTrans" cxnId="{6D0A8831-ABDA-42E8-A865-48C92277E206}">
      <dgm:prSet/>
      <dgm:spPr/>
      <dgm:t>
        <a:bodyPr/>
        <a:lstStyle/>
        <a:p>
          <a:endParaRPr lang="en-US" sz="1400"/>
        </a:p>
      </dgm:t>
    </dgm:pt>
    <dgm:pt modelId="{A7DF691B-3D9C-465A-BE8A-55622A47FA4D}">
      <dgm:prSet phldrT="[Text]" custT="1"/>
      <dgm:spPr>
        <a:solidFill>
          <a:schemeClr val="bg2">
            <a:lumMod val="85000"/>
            <a:lumOff val="15000"/>
            <a:alpha val="85000"/>
          </a:schemeClr>
        </a:solidFill>
      </dgm:spPr>
      <dgm:t>
        <a:bodyPr/>
        <a:lstStyle/>
        <a:p>
          <a:pPr algn="l"/>
          <a:r>
            <a:rPr lang="en-US" sz="1350" b="1" dirty="0" smtClean="0">
              <a:solidFill>
                <a:schemeClr val="tx1"/>
              </a:solidFill>
              <a:effectLst/>
            </a:rPr>
            <a:t>CURRENT VS PROPOSED SCHEDULE</a:t>
          </a:r>
          <a:endParaRPr lang="en-US" sz="1350" b="1" dirty="0">
            <a:solidFill>
              <a:schemeClr val="tx1"/>
            </a:solidFill>
            <a:effectLst/>
          </a:endParaRPr>
        </a:p>
      </dgm:t>
    </dgm:pt>
    <dgm:pt modelId="{C19CAC72-0481-43D9-AAF6-74ECDBF3F566}" type="parTrans" cxnId="{E29CEE82-4A45-4EA5-8CE5-25C31FCF1023}">
      <dgm:prSet/>
      <dgm:spPr/>
      <dgm:t>
        <a:bodyPr/>
        <a:lstStyle/>
        <a:p>
          <a:endParaRPr lang="en-US" sz="1400"/>
        </a:p>
      </dgm:t>
    </dgm:pt>
    <dgm:pt modelId="{6454546C-F632-4E68-8680-13EFA0560BA9}" type="sibTrans" cxnId="{E29CEE82-4A45-4EA5-8CE5-25C31FCF1023}">
      <dgm:prSet/>
      <dgm:spPr/>
      <dgm:t>
        <a:bodyPr/>
        <a:lstStyle/>
        <a:p>
          <a:endParaRPr lang="en-US" sz="1400"/>
        </a:p>
      </dgm:t>
    </dgm:pt>
    <dgm:pt modelId="{89479BE1-631A-4E7A-8407-9B044F8CFB1B}" type="pres">
      <dgm:prSet presAssocID="{AA494772-51F8-41FA-A629-1D0EACE3D47A}" presName="linearFlow" presStyleCnt="0">
        <dgm:presLayoutVars>
          <dgm:dir/>
          <dgm:resizeHandles val="exact"/>
        </dgm:presLayoutVars>
      </dgm:prSet>
      <dgm:spPr/>
    </dgm:pt>
    <dgm:pt modelId="{81E3CC3D-59E1-4182-BEF5-C0A7C8C7AD49}" type="pres">
      <dgm:prSet presAssocID="{0CB84A83-FD7C-42B9-9BD4-E2797D5E6D32}" presName="composite" presStyleCnt="0"/>
      <dgm:spPr/>
    </dgm:pt>
    <dgm:pt modelId="{0FF346C6-8CE5-44DF-AD57-8D51F65DE273}" type="pres">
      <dgm:prSet presAssocID="{0CB84A83-FD7C-42B9-9BD4-E2797D5E6D32}" presName="imgShp" presStyleLbl="fgImgPlace1" presStyleIdx="0" presStyleCnt="8"/>
      <dgm:spPr>
        <a:blipFill rotWithShape="1">
          <a:blip xmlns:r="http://schemas.openxmlformats.org/officeDocument/2006/relationships" r:embed="rId1"/>
          <a:stretch>
            <a:fillRect/>
          </a:stretch>
        </a:blipFill>
      </dgm:spPr>
    </dgm:pt>
    <dgm:pt modelId="{FB575F92-F8B8-4427-98FB-FF958EE63141}" type="pres">
      <dgm:prSet presAssocID="{0CB84A83-FD7C-42B9-9BD4-E2797D5E6D32}" presName="txShp" presStyleLbl="node1" presStyleIdx="0" presStyleCnt="8">
        <dgm:presLayoutVars>
          <dgm:bulletEnabled val="1"/>
        </dgm:presLayoutVars>
      </dgm:prSet>
      <dgm:spPr/>
      <dgm:t>
        <a:bodyPr/>
        <a:lstStyle/>
        <a:p>
          <a:endParaRPr lang="en-US"/>
        </a:p>
      </dgm:t>
    </dgm:pt>
    <dgm:pt modelId="{176DBA4F-1481-4BC7-90B3-B3B218503AA8}" type="pres">
      <dgm:prSet presAssocID="{B9C960FC-CCFB-4E12-8600-1F20AE7F4C45}" presName="spacing" presStyleCnt="0"/>
      <dgm:spPr/>
    </dgm:pt>
    <dgm:pt modelId="{5C9298E8-1B07-41D7-B1B7-2B0C00EDF3E5}" type="pres">
      <dgm:prSet presAssocID="{95062CF5-D494-4799-8DE7-A60C3BFBEAE8}" presName="composite" presStyleCnt="0"/>
      <dgm:spPr/>
    </dgm:pt>
    <dgm:pt modelId="{EDD98A75-BB57-4A13-9565-3757E2449B2B}" type="pres">
      <dgm:prSet presAssocID="{95062CF5-D494-4799-8DE7-A60C3BFBEAE8}" presName="imgShp" presStyleLbl="fgImgPlace1" presStyleIdx="1" presStyleCnt="8" custLinFactNeighborX="3747"/>
      <dgm:spPr>
        <a:blipFill rotWithShape="1">
          <a:blip xmlns:r="http://schemas.openxmlformats.org/officeDocument/2006/relationships" r:embed="rId2"/>
          <a:stretch>
            <a:fillRect/>
          </a:stretch>
        </a:blipFill>
      </dgm:spPr>
    </dgm:pt>
    <dgm:pt modelId="{7DB00E70-CADC-4A84-91F8-3C6525887A7A}" type="pres">
      <dgm:prSet presAssocID="{95062CF5-D494-4799-8DE7-A60C3BFBEAE8}" presName="txShp" presStyleLbl="node1" presStyleIdx="1" presStyleCnt="8" custLinFactNeighborX="-55">
        <dgm:presLayoutVars>
          <dgm:bulletEnabled val="1"/>
        </dgm:presLayoutVars>
      </dgm:prSet>
      <dgm:spPr/>
      <dgm:t>
        <a:bodyPr/>
        <a:lstStyle/>
        <a:p>
          <a:endParaRPr lang="en-US"/>
        </a:p>
      </dgm:t>
    </dgm:pt>
    <dgm:pt modelId="{D512CD32-60DB-49CA-AF57-B62D2036D288}" type="pres">
      <dgm:prSet presAssocID="{1F4A7B31-2602-4ECE-BA99-488A45DCCF29}" presName="spacing" presStyleCnt="0"/>
      <dgm:spPr/>
    </dgm:pt>
    <dgm:pt modelId="{9DE22313-A473-4755-BF0C-D48303A663F2}" type="pres">
      <dgm:prSet presAssocID="{1F453E7B-1FC5-45B5-9240-1DDDE1B06F7D}" presName="composite" presStyleCnt="0"/>
      <dgm:spPr/>
    </dgm:pt>
    <dgm:pt modelId="{490F44A3-3D4B-4ACB-9DFE-AF450E816369}" type="pres">
      <dgm:prSet presAssocID="{1F453E7B-1FC5-45B5-9240-1DDDE1B06F7D}" presName="imgShp" presStyleLbl="fgImgPlace1" presStyleIdx="2" presStyleCnt="8"/>
      <dgm:spPr>
        <a:blipFill rotWithShape="1">
          <a:blip xmlns:r="http://schemas.openxmlformats.org/officeDocument/2006/relationships" r:embed="rId3"/>
          <a:stretch>
            <a:fillRect/>
          </a:stretch>
        </a:blipFill>
      </dgm:spPr>
    </dgm:pt>
    <dgm:pt modelId="{C5A34865-A4AC-46BA-97CB-D54A89D25368}" type="pres">
      <dgm:prSet presAssocID="{1F453E7B-1FC5-45B5-9240-1DDDE1B06F7D}" presName="txShp" presStyleLbl="node1" presStyleIdx="2" presStyleCnt="8">
        <dgm:presLayoutVars>
          <dgm:bulletEnabled val="1"/>
        </dgm:presLayoutVars>
      </dgm:prSet>
      <dgm:spPr/>
      <dgm:t>
        <a:bodyPr/>
        <a:lstStyle/>
        <a:p>
          <a:endParaRPr lang="en-US"/>
        </a:p>
      </dgm:t>
    </dgm:pt>
    <dgm:pt modelId="{F841D8B0-6513-4C6A-A12C-4A4649B80FD0}" type="pres">
      <dgm:prSet presAssocID="{B35250C3-0581-4B0A-A781-80BD72EE16D9}" presName="spacing" presStyleCnt="0"/>
      <dgm:spPr/>
    </dgm:pt>
    <dgm:pt modelId="{30D10974-B4CA-4F12-A21C-26AE02AC4E3C}" type="pres">
      <dgm:prSet presAssocID="{A7DF691B-3D9C-465A-BE8A-55622A47FA4D}" presName="composite" presStyleCnt="0"/>
      <dgm:spPr/>
    </dgm:pt>
    <dgm:pt modelId="{6EB2B1D2-8E73-40CE-A880-25CB6D2A5A2F}" type="pres">
      <dgm:prSet presAssocID="{A7DF691B-3D9C-465A-BE8A-55622A47FA4D}" presName="imgShp" presStyleLbl="fgImgPlace1" presStyleIdx="3" presStyleCnt="8" custLinFactNeighborX="87224"/>
      <dgm:spPr>
        <a:noFill/>
      </dgm:spPr>
    </dgm:pt>
    <dgm:pt modelId="{E0D2C17D-FD9A-44E0-963C-CC911FFD47F7}" type="pres">
      <dgm:prSet presAssocID="{A7DF691B-3D9C-465A-BE8A-55622A47FA4D}" presName="txShp" presStyleLbl="node1" presStyleIdx="3" presStyleCnt="8" custLinFactNeighborX="12726" custLinFactNeighborY="141">
        <dgm:presLayoutVars>
          <dgm:bulletEnabled val="1"/>
        </dgm:presLayoutVars>
      </dgm:prSet>
      <dgm:spPr/>
      <dgm:t>
        <a:bodyPr/>
        <a:lstStyle/>
        <a:p>
          <a:endParaRPr lang="en-US"/>
        </a:p>
      </dgm:t>
    </dgm:pt>
    <dgm:pt modelId="{F1218634-94A7-4142-9418-885AEDBF8074}" type="pres">
      <dgm:prSet presAssocID="{6454546C-F632-4E68-8680-13EFA0560BA9}" presName="spacing" presStyleCnt="0"/>
      <dgm:spPr/>
    </dgm:pt>
    <dgm:pt modelId="{797C1E4B-5C7A-461F-8CF3-E33F8F988364}" type="pres">
      <dgm:prSet presAssocID="{0EFFA680-BD25-449B-9965-41BB8777B5D6}" presName="composite" presStyleCnt="0"/>
      <dgm:spPr/>
    </dgm:pt>
    <dgm:pt modelId="{35E28BDC-C5C1-4575-8828-4450CDB8A803}" type="pres">
      <dgm:prSet presAssocID="{0EFFA680-BD25-449B-9965-41BB8777B5D6}" presName="imgShp" presStyleLbl="fgImgPlace1" presStyleIdx="4" presStyleCnt="8"/>
      <dgm:spPr>
        <a:blipFill rotWithShape="1">
          <a:blip xmlns:r="http://schemas.openxmlformats.org/officeDocument/2006/relationships" r:embed="rId4"/>
          <a:stretch>
            <a:fillRect/>
          </a:stretch>
        </a:blipFill>
      </dgm:spPr>
    </dgm:pt>
    <dgm:pt modelId="{CAE0A20F-01F0-4F31-8B7B-0E2761B6BBA5}" type="pres">
      <dgm:prSet presAssocID="{0EFFA680-BD25-449B-9965-41BB8777B5D6}" presName="txShp" presStyleLbl="node1" presStyleIdx="4" presStyleCnt="8">
        <dgm:presLayoutVars>
          <dgm:bulletEnabled val="1"/>
        </dgm:presLayoutVars>
      </dgm:prSet>
      <dgm:spPr/>
      <dgm:t>
        <a:bodyPr/>
        <a:lstStyle/>
        <a:p>
          <a:endParaRPr lang="en-US"/>
        </a:p>
      </dgm:t>
    </dgm:pt>
    <dgm:pt modelId="{02F75684-8A56-4A2B-A0AB-5649B18B0196}" type="pres">
      <dgm:prSet presAssocID="{3C546423-6899-4E3A-A53C-730BAD6E2A7B}" presName="spacing" presStyleCnt="0"/>
      <dgm:spPr/>
    </dgm:pt>
    <dgm:pt modelId="{47F7B467-CF20-4D1F-A989-613DFA71CC13}" type="pres">
      <dgm:prSet presAssocID="{CE84DEC4-3D98-4907-96D6-DAA356E2F5AB}" presName="composite" presStyleCnt="0"/>
      <dgm:spPr/>
    </dgm:pt>
    <dgm:pt modelId="{7E6D4F60-9FBF-4657-AC03-6899FA79FF46}" type="pres">
      <dgm:prSet presAssocID="{CE84DEC4-3D98-4907-96D6-DAA356E2F5AB}" presName="imgShp" presStyleLbl="fgImgPlace1" presStyleIdx="5" presStyleCnt="8"/>
      <dgm:spPr>
        <a:blipFill rotWithShape="1">
          <a:blip xmlns:r="http://schemas.openxmlformats.org/officeDocument/2006/relationships" r:embed="rId5"/>
          <a:stretch>
            <a:fillRect/>
          </a:stretch>
        </a:blipFill>
      </dgm:spPr>
    </dgm:pt>
    <dgm:pt modelId="{028D8863-9101-46BE-9200-DB39903C8097}" type="pres">
      <dgm:prSet presAssocID="{CE84DEC4-3D98-4907-96D6-DAA356E2F5AB}" presName="txShp" presStyleLbl="node1" presStyleIdx="5" presStyleCnt="8">
        <dgm:presLayoutVars>
          <dgm:bulletEnabled val="1"/>
        </dgm:presLayoutVars>
      </dgm:prSet>
      <dgm:spPr/>
      <dgm:t>
        <a:bodyPr/>
        <a:lstStyle/>
        <a:p>
          <a:endParaRPr lang="en-US"/>
        </a:p>
      </dgm:t>
    </dgm:pt>
    <dgm:pt modelId="{B74DA89E-0C06-4FF5-AD7B-331227FC6306}" type="pres">
      <dgm:prSet presAssocID="{519C4098-1F70-43E1-8A9D-3D6B4A0881DC}" presName="spacing" presStyleCnt="0"/>
      <dgm:spPr/>
    </dgm:pt>
    <dgm:pt modelId="{40FA6DB5-118D-4CCF-939E-25B0156C80AD}" type="pres">
      <dgm:prSet presAssocID="{2E46F48D-FA2C-4245-9B67-D23D21FB32D3}" presName="composite" presStyleCnt="0"/>
      <dgm:spPr/>
    </dgm:pt>
    <dgm:pt modelId="{9DBA9961-2298-45FE-B082-C7424AA54604}" type="pres">
      <dgm:prSet presAssocID="{2E46F48D-FA2C-4245-9B67-D23D21FB32D3}" presName="imgShp" presStyleLbl="fgImgPlace1" presStyleIdx="6" presStyleCnt="8"/>
      <dgm:spPr>
        <a:blipFill rotWithShape="1">
          <a:blip xmlns:r="http://schemas.openxmlformats.org/officeDocument/2006/relationships" r:embed="rId6"/>
          <a:stretch>
            <a:fillRect/>
          </a:stretch>
        </a:blipFill>
      </dgm:spPr>
    </dgm:pt>
    <dgm:pt modelId="{5BD11423-4548-4BF9-B519-555B8BEE3869}" type="pres">
      <dgm:prSet presAssocID="{2E46F48D-FA2C-4245-9B67-D23D21FB32D3}" presName="txShp" presStyleLbl="node1" presStyleIdx="6" presStyleCnt="8">
        <dgm:presLayoutVars>
          <dgm:bulletEnabled val="1"/>
        </dgm:presLayoutVars>
      </dgm:prSet>
      <dgm:spPr/>
      <dgm:t>
        <a:bodyPr/>
        <a:lstStyle/>
        <a:p>
          <a:endParaRPr lang="en-US"/>
        </a:p>
      </dgm:t>
    </dgm:pt>
    <dgm:pt modelId="{0D82C1EB-9BFC-4091-A756-B2BF9FC8A758}" type="pres">
      <dgm:prSet presAssocID="{AF16590D-5379-43DB-9378-66F9E6F8E3F5}" presName="spacing" presStyleCnt="0"/>
      <dgm:spPr/>
    </dgm:pt>
    <dgm:pt modelId="{7BB54F4E-1290-4715-B6A5-DF8BBEF40126}" type="pres">
      <dgm:prSet presAssocID="{7528B67A-121A-4AB6-B34E-2EAB2690700F}" presName="composite" presStyleCnt="0"/>
      <dgm:spPr/>
    </dgm:pt>
    <dgm:pt modelId="{9A16698E-8927-4B89-AC7F-0C74980FF920}" type="pres">
      <dgm:prSet presAssocID="{7528B67A-121A-4AB6-B34E-2EAB2690700F}" presName="imgShp" presStyleLbl="fgImgPlace1" presStyleIdx="7" presStyleCnt="8"/>
      <dgm:spPr>
        <a:blipFill rotWithShape="1">
          <a:blip xmlns:r="http://schemas.openxmlformats.org/officeDocument/2006/relationships" r:embed="rId7"/>
          <a:stretch>
            <a:fillRect/>
          </a:stretch>
        </a:blipFill>
      </dgm:spPr>
    </dgm:pt>
    <dgm:pt modelId="{EF66276B-9CAD-41BE-8196-81421F220AD3}" type="pres">
      <dgm:prSet presAssocID="{7528B67A-121A-4AB6-B34E-2EAB2690700F}" presName="txShp" presStyleLbl="node1" presStyleIdx="7" presStyleCnt="8">
        <dgm:presLayoutVars>
          <dgm:bulletEnabled val="1"/>
        </dgm:presLayoutVars>
      </dgm:prSet>
      <dgm:spPr/>
      <dgm:t>
        <a:bodyPr/>
        <a:lstStyle/>
        <a:p>
          <a:endParaRPr lang="en-US"/>
        </a:p>
      </dgm:t>
    </dgm:pt>
  </dgm:ptLst>
  <dgm:cxnLst>
    <dgm:cxn modelId="{488B8396-B415-42FF-B386-F59734D1C519}" srcId="{AA494772-51F8-41FA-A629-1D0EACE3D47A}" destId="{CE84DEC4-3D98-4907-96D6-DAA356E2F5AB}" srcOrd="5" destOrd="0" parTransId="{DCEEF366-1D49-4B00-8F34-849F9B97CC47}" sibTransId="{519C4098-1F70-43E1-8A9D-3D6B4A0881DC}"/>
    <dgm:cxn modelId="{0A9339A0-771B-4D15-926C-A1156290C9B5}" type="presOf" srcId="{CE84DEC4-3D98-4907-96D6-DAA356E2F5AB}" destId="{028D8863-9101-46BE-9200-DB39903C8097}" srcOrd="0" destOrd="0" presId="urn:microsoft.com/office/officeart/2005/8/layout/vList3"/>
    <dgm:cxn modelId="{E29CEE82-4A45-4EA5-8CE5-25C31FCF1023}" srcId="{AA494772-51F8-41FA-A629-1D0EACE3D47A}" destId="{A7DF691B-3D9C-465A-BE8A-55622A47FA4D}" srcOrd="3" destOrd="0" parTransId="{C19CAC72-0481-43D9-AAF6-74ECDBF3F566}" sibTransId="{6454546C-F632-4E68-8680-13EFA0560BA9}"/>
    <dgm:cxn modelId="{222FBA83-891D-4D9E-A107-C1369EF4225F}" type="presOf" srcId="{7528B67A-121A-4AB6-B34E-2EAB2690700F}" destId="{EF66276B-9CAD-41BE-8196-81421F220AD3}" srcOrd="0" destOrd="0" presId="urn:microsoft.com/office/officeart/2005/8/layout/vList3"/>
    <dgm:cxn modelId="{8D80DD82-793D-4DDA-AE12-10A69119CADC}" type="presOf" srcId="{95062CF5-D494-4799-8DE7-A60C3BFBEAE8}" destId="{7DB00E70-CADC-4A84-91F8-3C6525887A7A}" srcOrd="0" destOrd="0" presId="urn:microsoft.com/office/officeart/2005/8/layout/vList3"/>
    <dgm:cxn modelId="{0CBEDE8F-359E-48C9-B320-DBCA6FE4853C}" type="presOf" srcId="{A7DF691B-3D9C-465A-BE8A-55622A47FA4D}" destId="{E0D2C17D-FD9A-44E0-963C-CC911FFD47F7}" srcOrd="0" destOrd="0" presId="urn:microsoft.com/office/officeart/2005/8/layout/vList3"/>
    <dgm:cxn modelId="{F6A2CF0C-D618-4141-8984-BAFDF4045C25}" type="presOf" srcId="{0CB84A83-FD7C-42B9-9BD4-E2797D5E6D32}" destId="{FB575F92-F8B8-4427-98FB-FF958EE63141}" srcOrd="0" destOrd="0" presId="urn:microsoft.com/office/officeart/2005/8/layout/vList3"/>
    <dgm:cxn modelId="{6D0A8831-ABDA-42E8-A865-48C92277E206}" srcId="{AA494772-51F8-41FA-A629-1D0EACE3D47A}" destId="{7528B67A-121A-4AB6-B34E-2EAB2690700F}" srcOrd="7" destOrd="0" parTransId="{2853ECAC-B458-42D1-AC4D-4DECF024196E}" sibTransId="{7032635F-FD13-47A5-9A75-C75ADF4B0643}"/>
    <dgm:cxn modelId="{4D39DF0C-5F33-448C-BACF-84418D5D71A0}" type="presOf" srcId="{2E46F48D-FA2C-4245-9B67-D23D21FB32D3}" destId="{5BD11423-4548-4BF9-B519-555B8BEE3869}" srcOrd="0" destOrd="0" presId="urn:microsoft.com/office/officeart/2005/8/layout/vList3"/>
    <dgm:cxn modelId="{5A2F5412-61AC-4F6A-B1F2-68D914827AFF}" srcId="{AA494772-51F8-41FA-A629-1D0EACE3D47A}" destId="{95062CF5-D494-4799-8DE7-A60C3BFBEAE8}" srcOrd="1" destOrd="0" parTransId="{2D73180F-5C6B-4685-8284-1781F27832E5}" sibTransId="{1F4A7B31-2602-4ECE-BA99-488A45DCCF29}"/>
    <dgm:cxn modelId="{D7FD5B58-AF40-4327-A9AA-27A0293879FF}" type="presOf" srcId="{AA494772-51F8-41FA-A629-1D0EACE3D47A}" destId="{89479BE1-631A-4E7A-8407-9B044F8CFB1B}" srcOrd="0" destOrd="0" presId="urn:microsoft.com/office/officeart/2005/8/layout/vList3"/>
    <dgm:cxn modelId="{A6201D0C-AA56-4E39-9B53-965A04E0CC1D}" srcId="{AA494772-51F8-41FA-A629-1D0EACE3D47A}" destId="{0CB84A83-FD7C-42B9-9BD4-E2797D5E6D32}" srcOrd="0" destOrd="0" parTransId="{8DC30B41-E751-4F08-90C8-1677E061E723}" sibTransId="{B9C960FC-CCFB-4E12-8600-1F20AE7F4C45}"/>
    <dgm:cxn modelId="{1491DEC7-1A15-4A47-9CAF-E1C11D3E9AD6}" srcId="{AA494772-51F8-41FA-A629-1D0EACE3D47A}" destId="{2E46F48D-FA2C-4245-9B67-D23D21FB32D3}" srcOrd="6" destOrd="0" parTransId="{46A3CCBF-7E9C-4E5C-B53B-C046CCED3B8A}" sibTransId="{AF16590D-5379-43DB-9378-66F9E6F8E3F5}"/>
    <dgm:cxn modelId="{F1A45AF3-E206-4D21-A613-0F224D05BCF6}" type="presOf" srcId="{0EFFA680-BD25-449B-9965-41BB8777B5D6}" destId="{CAE0A20F-01F0-4F31-8B7B-0E2761B6BBA5}" srcOrd="0" destOrd="0" presId="urn:microsoft.com/office/officeart/2005/8/layout/vList3"/>
    <dgm:cxn modelId="{288DDD18-8916-407F-BAB7-6E92D8813C82}" srcId="{AA494772-51F8-41FA-A629-1D0EACE3D47A}" destId="{0EFFA680-BD25-449B-9965-41BB8777B5D6}" srcOrd="4" destOrd="0" parTransId="{E12A53F6-C023-4511-9393-AD9425477C5A}" sibTransId="{3C546423-6899-4E3A-A53C-730BAD6E2A7B}"/>
    <dgm:cxn modelId="{566D5B85-26F0-4DF8-9E8C-FD55EC40BA14}" type="presOf" srcId="{1F453E7B-1FC5-45B5-9240-1DDDE1B06F7D}" destId="{C5A34865-A4AC-46BA-97CB-D54A89D25368}" srcOrd="0" destOrd="0" presId="urn:microsoft.com/office/officeart/2005/8/layout/vList3"/>
    <dgm:cxn modelId="{0072F1E2-4E40-4409-95E6-79614F23C80C}" srcId="{AA494772-51F8-41FA-A629-1D0EACE3D47A}" destId="{1F453E7B-1FC5-45B5-9240-1DDDE1B06F7D}" srcOrd="2" destOrd="0" parTransId="{C5B91E85-9686-48E9-A0ED-1C32084EE6C5}" sibTransId="{B35250C3-0581-4B0A-A781-80BD72EE16D9}"/>
    <dgm:cxn modelId="{AAF28308-6565-4706-B5E2-46B23A82F53A}" type="presParOf" srcId="{89479BE1-631A-4E7A-8407-9B044F8CFB1B}" destId="{81E3CC3D-59E1-4182-BEF5-C0A7C8C7AD49}" srcOrd="0" destOrd="0" presId="urn:microsoft.com/office/officeart/2005/8/layout/vList3"/>
    <dgm:cxn modelId="{2910AEAE-1779-488D-AF37-95FAD4E804DB}" type="presParOf" srcId="{81E3CC3D-59E1-4182-BEF5-C0A7C8C7AD49}" destId="{0FF346C6-8CE5-44DF-AD57-8D51F65DE273}" srcOrd="0" destOrd="0" presId="urn:microsoft.com/office/officeart/2005/8/layout/vList3"/>
    <dgm:cxn modelId="{CC4FCC7A-62B1-497C-B1A1-9F1C0BB22F99}" type="presParOf" srcId="{81E3CC3D-59E1-4182-BEF5-C0A7C8C7AD49}" destId="{FB575F92-F8B8-4427-98FB-FF958EE63141}" srcOrd="1" destOrd="0" presId="urn:microsoft.com/office/officeart/2005/8/layout/vList3"/>
    <dgm:cxn modelId="{E66194B7-039C-4F58-8F37-852656B14019}" type="presParOf" srcId="{89479BE1-631A-4E7A-8407-9B044F8CFB1B}" destId="{176DBA4F-1481-4BC7-90B3-B3B218503AA8}" srcOrd="1" destOrd="0" presId="urn:microsoft.com/office/officeart/2005/8/layout/vList3"/>
    <dgm:cxn modelId="{3FC43C1B-07F3-4589-ABFF-74D3692B2ADB}" type="presParOf" srcId="{89479BE1-631A-4E7A-8407-9B044F8CFB1B}" destId="{5C9298E8-1B07-41D7-B1B7-2B0C00EDF3E5}" srcOrd="2" destOrd="0" presId="urn:microsoft.com/office/officeart/2005/8/layout/vList3"/>
    <dgm:cxn modelId="{E7F81502-946F-4E87-8761-979DF221A03D}" type="presParOf" srcId="{5C9298E8-1B07-41D7-B1B7-2B0C00EDF3E5}" destId="{EDD98A75-BB57-4A13-9565-3757E2449B2B}" srcOrd="0" destOrd="0" presId="urn:microsoft.com/office/officeart/2005/8/layout/vList3"/>
    <dgm:cxn modelId="{F2C00E36-36F8-436A-A1C2-9906A16E2100}" type="presParOf" srcId="{5C9298E8-1B07-41D7-B1B7-2B0C00EDF3E5}" destId="{7DB00E70-CADC-4A84-91F8-3C6525887A7A}" srcOrd="1" destOrd="0" presId="urn:microsoft.com/office/officeart/2005/8/layout/vList3"/>
    <dgm:cxn modelId="{02070021-B21D-4772-886D-D56832C2ADC8}" type="presParOf" srcId="{89479BE1-631A-4E7A-8407-9B044F8CFB1B}" destId="{D512CD32-60DB-49CA-AF57-B62D2036D288}" srcOrd="3" destOrd="0" presId="urn:microsoft.com/office/officeart/2005/8/layout/vList3"/>
    <dgm:cxn modelId="{140930B2-D69D-4ED6-92FE-447C2E510900}" type="presParOf" srcId="{89479BE1-631A-4E7A-8407-9B044F8CFB1B}" destId="{9DE22313-A473-4755-BF0C-D48303A663F2}" srcOrd="4" destOrd="0" presId="urn:microsoft.com/office/officeart/2005/8/layout/vList3"/>
    <dgm:cxn modelId="{9AD46E88-C24A-4B19-B72A-2A732D22537F}" type="presParOf" srcId="{9DE22313-A473-4755-BF0C-D48303A663F2}" destId="{490F44A3-3D4B-4ACB-9DFE-AF450E816369}" srcOrd="0" destOrd="0" presId="urn:microsoft.com/office/officeart/2005/8/layout/vList3"/>
    <dgm:cxn modelId="{60BDE017-08E5-497A-8DB2-C7E0697DF749}" type="presParOf" srcId="{9DE22313-A473-4755-BF0C-D48303A663F2}" destId="{C5A34865-A4AC-46BA-97CB-D54A89D25368}" srcOrd="1" destOrd="0" presId="urn:microsoft.com/office/officeart/2005/8/layout/vList3"/>
    <dgm:cxn modelId="{88428D70-3D22-464E-80AF-23096F902221}" type="presParOf" srcId="{89479BE1-631A-4E7A-8407-9B044F8CFB1B}" destId="{F841D8B0-6513-4C6A-A12C-4A4649B80FD0}" srcOrd="5" destOrd="0" presId="urn:microsoft.com/office/officeart/2005/8/layout/vList3"/>
    <dgm:cxn modelId="{2BAF42AC-2B8F-4320-96F7-E9364A529123}" type="presParOf" srcId="{89479BE1-631A-4E7A-8407-9B044F8CFB1B}" destId="{30D10974-B4CA-4F12-A21C-26AE02AC4E3C}" srcOrd="6" destOrd="0" presId="urn:microsoft.com/office/officeart/2005/8/layout/vList3"/>
    <dgm:cxn modelId="{92079D54-368F-45F0-9BE2-5F4997FA1CAD}" type="presParOf" srcId="{30D10974-B4CA-4F12-A21C-26AE02AC4E3C}" destId="{6EB2B1D2-8E73-40CE-A880-25CB6D2A5A2F}" srcOrd="0" destOrd="0" presId="urn:microsoft.com/office/officeart/2005/8/layout/vList3"/>
    <dgm:cxn modelId="{3BF0C06B-A7B1-4B2D-838C-0170A1857D88}" type="presParOf" srcId="{30D10974-B4CA-4F12-A21C-26AE02AC4E3C}" destId="{E0D2C17D-FD9A-44E0-963C-CC911FFD47F7}" srcOrd="1" destOrd="0" presId="urn:microsoft.com/office/officeart/2005/8/layout/vList3"/>
    <dgm:cxn modelId="{8EAF274A-6D9C-46FC-9925-DCB8F66A9F8C}" type="presParOf" srcId="{89479BE1-631A-4E7A-8407-9B044F8CFB1B}" destId="{F1218634-94A7-4142-9418-885AEDBF8074}" srcOrd="7" destOrd="0" presId="urn:microsoft.com/office/officeart/2005/8/layout/vList3"/>
    <dgm:cxn modelId="{FF6526FD-826A-4200-8955-81DF7F3ED085}" type="presParOf" srcId="{89479BE1-631A-4E7A-8407-9B044F8CFB1B}" destId="{797C1E4B-5C7A-461F-8CF3-E33F8F988364}" srcOrd="8" destOrd="0" presId="urn:microsoft.com/office/officeart/2005/8/layout/vList3"/>
    <dgm:cxn modelId="{B1A90910-9893-4477-A8E4-55C1EC130B96}" type="presParOf" srcId="{797C1E4B-5C7A-461F-8CF3-E33F8F988364}" destId="{35E28BDC-C5C1-4575-8828-4450CDB8A803}" srcOrd="0" destOrd="0" presId="urn:microsoft.com/office/officeart/2005/8/layout/vList3"/>
    <dgm:cxn modelId="{F4E0D9DA-87E0-4377-B293-AB6DF2B7FEA3}" type="presParOf" srcId="{797C1E4B-5C7A-461F-8CF3-E33F8F988364}" destId="{CAE0A20F-01F0-4F31-8B7B-0E2761B6BBA5}" srcOrd="1" destOrd="0" presId="urn:microsoft.com/office/officeart/2005/8/layout/vList3"/>
    <dgm:cxn modelId="{75D015E3-ACAD-4C16-B493-20BC81F077EA}" type="presParOf" srcId="{89479BE1-631A-4E7A-8407-9B044F8CFB1B}" destId="{02F75684-8A56-4A2B-A0AB-5649B18B0196}" srcOrd="9" destOrd="0" presId="urn:microsoft.com/office/officeart/2005/8/layout/vList3"/>
    <dgm:cxn modelId="{68CBEEEB-5C39-4767-86A9-DE602A7CD752}" type="presParOf" srcId="{89479BE1-631A-4E7A-8407-9B044F8CFB1B}" destId="{47F7B467-CF20-4D1F-A989-613DFA71CC13}" srcOrd="10" destOrd="0" presId="urn:microsoft.com/office/officeart/2005/8/layout/vList3"/>
    <dgm:cxn modelId="{F01A841E-4E20-436A-99AA-A99980AA7122}" type="presParOf" srcId="{47F7B467-CF20-4D1F-A989-613DFA71CC13}" destId="{7E6D4F60-9FBF-4657-AC03-6899FA79FF46}" srcOrd="0" destOrd="0" presId="urn:microsoft.com/office/officeart/2005/8/layout/vList3"/>
    <dgm:cxn modelId="{E9B52697-CAFA-4CCA-88DD-2EA2F2DEBA2D}" type="presParOf" srcId="{47F7B467-CF20-4D1F-A989-613DFA71CC13}" destId="{028D8863-9101-46BE-9200-DB39903C8097}" srcOrd="1" destOrd="0" presId="urn:microsoft.com/office/officeart/2005/8/layout/vList3"/>
    <dgm:cxn modelId="{D19D84DA-2F86-439D-A1F5-B67E4AA7BD08}" type="presParOf" srcId="{89479BE1-631A-4E7A-8407-9B044F8CFB1B}" destId="{B74DA89E-0C06-4FF5-AD7B-331227FC6306}" srcOrd="11" destOrd="0" presId="urn:microsoft.com/office/officeart/2005/8/layout/vList3"/>
    <dgm:cxn modelId="{DC501D4B-8E41-40F6-9364-F65664CCE9D0}" type="presParOf" srcId="{89479BE1-631A-4E7A-8407-9B044F8CFB1B}" destId="{40FA6DB5-118D-4CCF-939E-25B0156C80AD}" srcOrd="12" destOrd="0" presId="urn:microsoft.com/office/officeart/2005/8/layout/vList3"/>
    <dgm:cxn modelId="{E98976AD-D6A6-470A-8847-DE782E1CD5B3}" type="presParOf" srcId="{40FA6DB5-118D-4CCF-939E-25B0156C80AD}" destId="{9DBA9961-2298-45FE-B082-C7424AA54604}" srcOrd="0" destOrd="0" presId="urn:microsoft.com/office/officeart/2005/8/layout/vList3"/>
    <dgm:cxn modelId="{650747D5-E3E4-46D2-85C6-8E84B69176CC}" type="presParOf" srcId="{40FA6DB5-118D-4CCF-939E-25B0156C80AD}" destId="{5BD11423-4548-4BF9-B519-555B8BEE3869}" srcOrd="1" destOrd="0" presId="urn:microsoft.com/office/officeart/2005/8/layout/vList3"/>
    <dgm:cxn modelId="{833F70C4-C240-4434-BB3F-4E115EA2E376}" type="presParOf" srcId="{89479BE1-631A-4E7A-8407-9B044F8CFB1B}" destId="{0D82C1EB-9BFC-4091-A756-B2BF9FC8A758}" srcOrd="13" destOrd="0" presId="urn:microsoft.com/office/officeart/2005/8/layout/vList3"/>
    <dgm:cxn modelId="{5AFE7D4D-CE72-402A-9C2D-7FE0C9BCDDAE}" type="presParOf" srcId="{89479BE1-631A-4E7A-8407-9B044F8CFB1B}" destId="{7BB54F4E-1290-4715-B6A5-DF8BBEF40126}" srcOrd="14" destOrd="0" presId="urn:microsoft.com/office/officeart/2005/8/layout/vList3"/>
    <dgm:cxn modelId="{FCA0BABC-6E49-4C52-B1C8-D86CF3DDD0C3}" type="presParOf" srcId="{7BB54F4E-1290-4715-B6A5-DF8BBEF40126}" destId="{9A16698E-8927-4B89-AC7F-0C74980FF920}" srcOrd="0" destOrd="0" presId="urn:microsoft.com/office/officeart/2005/8/layout/vList3"/>
    <dgm:cxn modelId="{ACEE82F0-F746-4542-846E-913BA134DFC3}" type="presParOf" srcId="{7BB54F4E-1290-4715-B6A5-DF8BBEF40126}" destId="{EF66276B-9CAD-41BE-8196-81421F220AD3}" srcOrd="1" destOrd="0" presId="urn:microsoft.com/office/officeart/2005/8/layout/vList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494772-51F8-41FA-A629-1D0EACE3D47A}" type="doc">
      <dgm:prSet loTypeId="urn:microsoft.com/office/officeart/2005/8/layout/vList3" loCatId="picture" qsTypeId="urn:microsoft.com/office/officeart/2009/2/quickstyle/3d8" qsCatId="3D" csTypeId="urn:microsoft.com/office/officeart/2005/8/colors/accent5_2" csCatId="accent5" phldr="1"/>
      <dgm:spPr/>
    </dgm:pt>
    <dgm:pt modelId="{0CB84A83-FD7C-42B9-9BD4-E2797D5E6D32}">
      <dgm:prSet phldrT="[Text]" custT="1"/>
      <dgm:spPr>
        <a:solidFill>
          <a:srgbClr val="2C5897">
            <a:alpha val="85000"/>
          </a:srgbClr>
        </a:solidFill>
      </dgm:spPr>
      <dgm:t>
        <a:bodyPr/>
        <a:lstStyle/>
        <a:p>
          <a:pPr algn="l"/>
          <a:r>
            <a:rPr lang="en-US" sz="1400" b="1" dirty="0" smtClean="0">
              <a:solidFill>
                <a:schemeClr val="bg1"/>
              </a:solidFill>
            </a:rPr>
            <a:t>PROJECT BACKGROUND</a:t>
          </a:r>
          <a:endParaRPr lang="en-US" sz="1400" b="1" dirty="0">
            <a:solidFill>
              <a:schemeClr val="bg1"/>
            </a:solidFill>
          </a:endParaRPr>
        </a:p>
      </dgm:t>
    </dgm:pt>
    <dgm:pt modelId="{8DC30B41-E751-4F08-90C8-1677E061E723}" type="parTrans" cxnId="{A6201D0C-AA56-4E39-9B53-965A04E0CC1D}">
      <dgm:prSet/>
      <dgm:spPr/>
      <dgm:t>
        <a:bodyPr/>
        <a:lstStyle/>
        <a:p>
          <a:endParaRPr lang="en-US" sz="1400" b="1">
            <a:solidFill>
              <a:schemeClr val="bg2"/>
            </a:solidFill>
          </a:endParaRPr>
        </a:p>
      </dgm:t>
    </dgm:pt>
    <dgm:pt modelId="{B9C960FC-CCFB-4E12-8600-1F20AE7F4C45}" type="sibTrans" cxnId="{A6201D0C-AA56-4E39-9B53-965A04E0CC1D}">
      <dgm:prSet/>
      <dgm:spPr/>
      <dgm:t>
        <a:bodyPr/>
        <a:lstStyle/>
        <a:p>
          <a:endParaRPr lang="en-US" sz="1400" b="1">
            <a:solidFill>
              <a:schemeClr val="bg2"/>
            </a:solidFill>
          </a:endParaRPr>
        </a:p>
      </dgm:t>
    </dgm:pt>
    <dgm:pt modelId="{95062CF5-D494-4799-8DE7-A60C3BFBEAE8}">
      <dgm:prSet phldrT="[Text]" custT="1"/>
      <dgm:spPr>
        <a:solidFill>
          <a:srgbClr val="2F5897">
            <a:alpha val="85000"/>
          </a:srgbClr>
        </a:solidFill>
      </dgm:spPr>
      <dgm:t>
        <a:bodyPr/>
        <a:lstStyle/>
        <a:p>
          <a:pPr algn="l"/>
          <a:r>
            <a:rPr lang="en-US" sz="1400" b="1" dirty="0" smtClean="0">
              <a:solidFill>
                <a:schemeClr val="bg1"/>
              </a:solidFill>
            </a:rPr>
            <a:t>RESEARCH TOPIC: MATERIAL TRACKING</a:t>
          </a:r>
          <a:endParaRPr lang="en-US" sz="1400" b="1" dirty="0">
            <a:solidFill>
              <a:schemeClr val="bg1"/>
            </a:solidFill>
          </a:endParaRPr>
        </a:p>
      </dgm:t>
    </dgm:pt>
    <dgm:pt modelId="{2D73180F-5C6B-4685-8284-1781F27832E5}" type="parTrans" cxnId="{5A2F5412-61AC-4F6A-B1F2-68D914827AFF}">
      <dgm:prSet/>
      <dgm:spPr/>
      <dgm:t>
        <a:bodyPr/>
        <a:lstStyle/>
        <a:p>
          <a:endParaRPr lang="en-US" sz="1400"/>
        </a:p>
      </dgm:t>
    </dgm:pt>
    <dgm:pt modelId="{1F4A7B31-2602-4ECE-BA99-488A45DCCF29}" type="sibTrans" cxnId="{5A2F5412-61AC-4F6A-B1F2-68D914827AFF}">
      <dgm:prSet/>
      <dgm:spPr/>
      <dgm:t>
        <a:bodyPr/>
        <a:lstStyle/>
        <a:p>
          <a:endParaRPr lang="en-US" sz="1400"/>
        </a:p>
      </dgm:t>
    </dgm:pt>
    <dgm:pt modelId="{1F453E7B-1FC5-45B5-9240-1DDDE1B06F7D}">
      <dgm:prSet phldrT="[Text]" custT="1"/>
      <dgm:spPr>
        <a:solidFill>
          <a:schemeClr val="bg2">
            <a:lumMod val="85000"/>
            <a:lumOff val="15000"/>
            <a:alpha val="85000"/>
          </a:schemeClr>
        </a:solidFill>
      </dgm:spPr>
      <dgm:t>
        <a:bodyPr/>
        <a:lstStyle/>
        <a:p>
          <a:pPr algn="l"/>
          <a:r>
            <a:rPr lang="en-US" sz="1400" b="1" dirty="0" smtClean="0">
              <a:solidFill>
                <a:schemeClr val="tx1"/>
              </a:solidFill>
            </a:rPr>
            <a:t>ANALYSIS #1: GUIDED FORMWORK TO SELF CLIMBING</a:t>
          </a:r>
          <a:endParaRPr lang="en-US" sz="1400" b="1" dirty="0">
            <a:solidFill>
              <a:schemeClr val="tx1"/>
            </a:solidFill>
          </a:endParaRPr>
        </a:p>
      </dgm:t>
    </dgm:pt>
    <dgm:pt modelId="{C5B91E85-9686-48E9-A0ED-1C32084EE6C5}" type="parTrans" cxnId="{0072F1E2-4E40-4409-95E6-79614F23C80C}">
      <dgm:prSet/>
      <dgm:spPr/>
      <dgm:t>
        <a:bodyPr/>
        <a:lstStyle/>
        <a:p>
          <a:endParaRPr lang="en-US" sz="1400"/>
        </a:p>
      </dgm:t>
    </dgm:pt>
    <dgm:pt modelId="{B35250C3-0581-4B0A-A781-80BD72EE16D9}" type="sibTrans" cxnId="{0072F1E2-4E40-4409-95E6-79614F23C80C}">
      <dgm:prSet/>
      <dgm:spPr/>
      <dgm:t>
        <a:bodyPr/>
        <a:lstStyle/>
        <a:p>
          <a:endParaRPr lang="en-US" sz="1400"/>
        </a:p>
      </dgm:t>
    </dgm:pt>
    <dgm:pt modelId="{0EFFA680-BD25-449B-9965-41BB8777B5D6}">
      <dgm:prSet phldrT="[Text]" custT="1"/>
      <dgm:spPr>
        <a:solidFill>
          <a:srgbClr val="2F5897">
            <a:alpha val="85000"/>
          </a:srgbClr>
        </a:solidFill>
      </dgm:spPr>
      <dgm:t>
        <a:bodyPr/>
        <a:lstStyle/>
        <a:p>
          <a:pPr algn="l"/>
          <a:r>
            <a:rPr lang="en-US" sz="1400" b="1" dirty="0" smtClean="0">
              <a:solidFill>
                <a:schemeClr val="bg1"/>
              </a:solidFill>
            </a:rPr>
            <a:t>ANALYSIS #2: PHOTOVOLTAIC CURTAIN WALL</a:t>
          </a:r>
          <a:endParaRPr lang="en-US" sz="1400" b="1" dirty="0">
            <a:solidFill>
              <a:schemeClr val="bg1"/>
            </a:solidFill>
          </a:endParaRPr>
        </a:p>
      </dgm:t>
    </dgm:pt>
    <dgm:pt modelId="{E12A53F6-C023-4511-9393-AD9425477C5A}" type="parTrans" cxnId="{288DDD18-8916-407F-BAB7-6E92D8813C82}">
      <dgm:prSet/>
      <dgm:spPr/>
      <dgm:t>
        <a:bodyPr/>
        <a:lstStyle/>
        <a:p>
          <a:endParaRPr lang="en-US" sz="1400"/>
        </a:p>
      </dgm:t>
    </dgm:pt>
    <dgm:pt modelId="{3C546423-6899-4E3A-A53C-730BAD6E2A7B}" type="sibTrans" cxnId="{288DDD18-8916-407F-BAB7-6E92D8813C82}">
      <dgm:prSet/>
      <dgm:spPr/>
      <dgm:t>
        <a:bodyPr/>
        <a:lstStyle/>
        <a:p>
          <a:endParaRPr lang="en-US" sz="1400"/>
        </a:p>
      </dgm:t>
    </dgm:pt>
    <dgm:pt modelId="{CE84DEC4-3D98-4907-96D6-DAA356E2F5AB}">
      <dgm:prSet phldrT="[Text]" custT="1"/>
      <dgm:spPr>
        <a:solidFill>
          <a:srgbClr val="2F5897">
            <a:alpha val="85000"/>
          </a:srgbClr>
        </a:solidFill>
      </dgm:spPr>
      <dgm:t>
        <a:bodyPr/>
        <a:lstStyle/>
        <a:p>
          <a:pPr algn="l"/>
          <a:r>
            <a:rPr lang="en-US" sz="1400" b="1" dirty="0" smtClean="0">
              <a:solidFill>
                <a:schemeClr val="bg1"/>
              </a:solidFill>
            </a:rPr>
            <a:t>ANALYSIS #3: SIPS</a:t>
          </a:r>
          <a:endParaRPr lang="en-US" sz="1400" b="1" dirty="0">
            <a:solidFill>
              <a:schemeClr val="bg1"/>
            </a:solidFill>
          </a:endParaRPr>
        </a:p>
      </dgm:t>
    </dgm:pt>
    <dgm:pt modelId="{DCEEF366-1D49-4B00-8F34-849F9B97CC47}" type="parTrans" cxnId="{488B8396-B415-42FF-B386-F59734D1C519}">
      <dgm:prSet/>
      <dgm:spPr/>
      <dgm:t>
        <a:bodyPr/>
        <a:lstStyle/>
        <a:p>
          <a:endParaRPr lang="en-US" sz="1400"/>
        </a:p>
      </dgm:t>
    </dgm:pt>
    <dgm:pt modelId="{519C4098-1F70-43E1-8A9D-3D6B4A0881DC}" type="sibTrans" cxnId="{488B8396-B415-42FF-B386-F59734D1C519}">
      <dgm:prSet/>
      <dgm:spPr/>
      <dgm:t>
        <a:bodyPr/>
        <a:lstStyle/>
        <a:p>
          <a:endParaRPr lang="en-US" sz="1400"/>
        </a:p>
      </dgm:t>
    </dgm:pt>
    <dgm:pt modelId="{2E46F48D-FA2C-4245-9B67-D23D21FB32D3}">
      <dgm:prSet phldrT="[Text]" custT="1"/>
      <dgm:spPr>
        <a:solidFill>
          <a:srgbClr val="2F5897">
            <a:alpha val="85000"/>
          </a:srgbClr>
        </a:solidFill>
      </dgm:spPr>
      <dgm:t>
        <a:bodyPr/>
        <a:lstStyle/>
        <a:p>
          <a:pPr algn="l"/>
          <a:r>
            <a:rPr lang="en-US" sz="1400" b="1" dirty="0" smtClean="0">
              <a:solidFill>
                <a:schemeClr val="bg1"/>
              </a:solidFill>
            </a:rPr>
            <a:t>CONCLUSIONS</a:t>
          </a:r>
          <a:endParaRPr lang="en-US" sz="1400" b="1" dirty="0">
            <a:solidFill>
              <a:schemeClr val="bg1"/>
            </a:solidFill>
          </a:endParaRPr>
        </a:p>
      </dgm:t>
    </dgm:pt>
    <dgm:pt modelId="{46A3CCBF-7E9C-4E5C-B53B-C046CCED3B8A}" type="parTrans" cxnId="{1491DEC7-1A15-4A47-9CAF-E1C11D3E9AD6}">
      <dgm:prSet/>
      <dgm:spPr/>
      <dgm:t>
        <a:bodyPr/>
        <a:lstStyle/>
        <a:p>
          <a:endParaRPr lang="en-US" sz="1400"/>
        </a:p>
      </dgm:t>
    </dgm:pt>
    <dgm:pt modelId="{AF16590D-5379-43DB-9378-66F9E6F8E3F5}" type="sibTrans" cxnId="{1491DEC7-1A15-4A47-9CAF-E1C11D3E9AD6}">
      <dgm:prSet/>
      <dgm:spPr/>
      <dgm:t>
        <a:bodyPr/>
        <a:lstStyle/>
        <a:p>
          <a:endParaRPr lang="en-US" sz="1400"/>
        </a:p>
      </dgm:t>
    </dgm:pt>
    <dgm:pt modelId="{7528B67A-121A-4AB6-B34E-2EAB2690700F}">
      <dgm:prSet phldrT="[Text]" custT="1"/>
      <dgm:spPr>
        <a:solidFill>
          <a:srgbClr val="2F5897">
            <a:alpha val="85000"/>
          </a:srgbClr>
        </a:solidFill>
      </dgm:spPr>
      <dgm:t>
        <a:bodyPr/>
        <a:lstStyle/>
        <a:p>
          <a:pPr algn="l"/>
          <a:r>
            <a:rPr lang="en-US" sz="1400" b="1" dirty="0" smtClean="0">
              <a:solidFill>
                <a:schemeClr val="bg1"/>
              </a:solidFill>
            </a:rPr>
            <a:t>ACKNOWLEGEMENTS</a:t>
          </a:r>
          <a:endParaRPr lang="en-US" sz="1400" b="1" dirty="0">
            <a:solidFill>
              <a:schemeClr val="bg1"/>
            </a:solidFill>
          </a:endParaRPr>
        </a:p>
      </dgm:t>
    </dgm:pt>
    <dgm:pt modelId="{2853ECAC-B458-42D1-AC4D-4DECF024196E}" type="parTrans" cxnId="{6D0A8831-ABDA-42E8-A865-48C92277E206}">
      <dgm:prSet/>
      <dgm:spPr/>
      <dgm:t>
        <a:bodyPr/>
        <a:lstStyle/>
        <a:p>
          <a:endParaRPr lang="en-US" sz="1400"/>
        </a:p>
      </dgm:t>
    </dgm:pt>
    <dgm:pt modelId="{7032635F-FD13-47A5-9A75-C75ADF4B0643}" type="sibTrans" cxnId="{6D0A8831-ABDA-42E8-A865-48C92277E206}">
      <dgm:prSet/>
      <dgm:spPr/>
      <dgm:t>
        <a:bodyPr/>
        <a:lstStyle/>
        <a:p>
          <a:endParaRPr lang="en-US" sz="1400"/>
        </a:p>
      </dgm:t>
    </dgm:pt>
    <dgm:pt modelId="{A7DF691B-3D9C-465A-BE8A-55622A47FA4D}">
      <dgm:prSet phldrT="[Text]" custT="1"/>
      <dgm:spPr>
        <a:solidFill>
          <a:schemeClr val="bg2">
            <a:lumMod val="85000"/>
            <a:lumOff val="15000"/>
            <a:alpha val="85000"/>
          </a:schemeClr>
        </a:solidFill>
      </dgm:spPr>
      <dgm:t>
        <a:bodyPr/>
        <a:lstStyle/>
        <a:p>
          <a:pPr algn="l"/>
          <a:r>
            <a:rPr lang="en-US" sz="1400" b="1" dirty="0" smtClean="0">
              <a:solidFill>
                <a:schemeClr val="tx1"/>
              </a:solidFill>
              <a:effectLst/>
            </a:rPr>
            <a:t>COST ANALYSIS</a:t>
          </a:r>
          <a:endParaRPr lang="en-US" sz="1400" b="1" dirty="0">
            <a:solidFill>
              <a:schemeClr val="tx1"/>
            </a:solidFill>
            <a:effectLst/>
          </a:endParaRPr>
        </a:p>
      </dgm:t>
    </dgm:pt>
    <dgm:pt modelId="{C19CAC72-0481-43D9-AAF6-74ECDBF3F566}" type="parTrans" cxnId="{E29CEE82-4A45-4EA5-8CE5-25C31FCF1023}">
      <dgm:prSet/>
      <dgm:spPr/>
      <dgm:t>
        <a:bodyPr/>
        <a:lstStyle/>
        <a:p>
          <a:endParaRPr lang="en-US" sz="1400"/>
        </a:p>
      </dgm:t>
    </dgm:pt>
    <dgm:pt modelId="{6454546C-F632-4E68-8680-13EFA0560BA9}" type="sibTrans" cxnId="{E29CEE82-4A45-4EA5-8CE5-25C31FCF1023}">
      <dgm:prSet/>
      <dgm:spPr/>
      <dgm:t>
        <a:bodyPr/>
        <a:lstStyle/>
        <a:p>
          <a:endParaRPr lang="en-US" sz="1400"/>
        </a:p>
      </dgm:t>
    </dgm:pt>
    <dgm:pt modelId="{89479BE1-631A-4E7A-8407-9B044F8CFB1B}" type="pres">
      <dgm:prSet presAssocID="{AA494772-51F8-41FA-A629-1D0EACE3D47A}" presName="linearFlow" presStyleCnt="0">
        <dgm:presLayoutVars>
          <dgm:dir/>
          <dgm:resizeHandles val="exact"/>
        </dgm:presLayoutVars>
      </dgm:prSet>
      <dgm:spPr/>
    </dgm:pt>
    <dgm:pt modelId="{81E3CC3D-59E1-4182-BEF5-C0A7C8C7AD49}" type="pres">
      <dgm:prSet presAssocID="{0CB84A83-FD7C-42B9-9BD4-E2797D5E6D32}" presName="composite" presStyleCnt="0"/>
      <dgm:spPr/>
    </dgm:pt>
    <dgm:pt modelId="{0FF346C6-8CE5-44DF-AD57-8D51F65DE273}" type="pres">
      <dgm:prSet presAssocID="{0CB84A83-FD7C-42B9-9BD4-E2797D5E6D32}" presName="imgShp" presStyleLbl="fgImgPlace1" presStyleIdx="0" presStyleCnt="8"/>
      <dgm:spPr>
        <a:blipFill rotWithShape="1">
          <a:blip xmlns:r="http://schemas.openxmlformats.org/officeDocument/2006/relationships" r:embed="rId1"/>
          <a:stretch>
            <a:fillRect/>
          </a:stretch>
        </a:blipFill>
      </dgm:spPr>
    </dgm:pt>
    <dgm:pt modelId="{FB575F92-F8B8-4427-98FB-FF958EE63141}" type="pres">
      <dgm:prSet presAssocID="{0CB84A83-FD7C-42B9-9BD4-E2797D5E6D32}" presName="txShp" presStyleLbl="node1" presStyleIdx="0" presStyleCnt="8">
        <dgm:presLayoutVars>
          <dgm:bulletEnabled val="1"/>
        </dgm:presLayoutVars>
      </dgm:prSet>
      <dgm:spPr/>
      <dgm:t>
        <a:bodyPr/>
        <a:lstStyle/>
        <a:p>
          <a:endParaRPr lang="en-US"/>
        </a:p>
      </dgm:t>
    </dgm:pt>
    <dgm:pt modelId="{176DBA4F-1481-4BC7-90B3-B3B218503AA8}" type="pres">
      <dgm:prSet presAssocID="{B9C960FC-CCFB-4E12-8600-1F20AE7F4C45}" presName="spacing" presStyleCnt="0"/>
      <dgm:spPr/>
    </dgm:pt>
    <dgm:pt modelId="{5C9298E8-1B07-41D7-B1B7-2B0C00EDF3E5}" type="pres">
      <dgm:prSet presAssocID="{95062CF5-D494-4799-8DE7-A60C3BFBEAE8}" presName="composite" presStyleCnt="0"/>
      <dgm:spPr/>
    </dgm:pt>
    <dgm:pt modelId="{EDD98A75-BB57-4A13-9565-3757E2449B2B}" type="pres">
      <dgm:prSet presAssocID="{95062CF5-D494-4799-8DE7-A60C3BFBEAE8}" presName="imgShp" presStyleLbl="fgImgPlace1" presStyleIdx="1" presStyleCnt="8" custLinFactNeighborX="3747"/>
      <dgm:spPr>
        <a:blipFill rotWithShape="1">
          <a:blip xmlns:r="http://schemas.openxmlformats.org/officeDocument/2006/relationships" r:embed="rId2"/>
          <a:stretch>
            <a:fillRect/>
          </a:stretch>
        </a:blipFill>
      </dgm:spPr>
    </dgm:pt>
    <dgm:pt modelId="{7DB00E70-CADC-4A84-91F8-3C6525887A7A}" type="pres">
      <dgm:prSet presAssocID="{95062CF5-D494-4799-8DE7-A60C3BFBEAE8}" presName="txShp" presStyleLbl="node1" presStyleIdx="1" presStyleCnt="8" custLinFactNeighborX="-55">
        <dgm:presLayoutVars>
          <dgm:bulletEnabled val="1"/>
        </dgm:presLayoutVars>
      </dgm:prSet>
      <dgm:spPr/>
      <dgm:t>
        <a:bodyPr/>
        <a:lstStyle/>
        <a:p>
          <a:endParaRPr lang="en-US"/>
        </a:p>
      </dgm:t>
    </dgm:pt>
    <dgm:pt modelId="{D512CD32-60DB-49CA-AF57-B62D2036D288}" type="pres">
      <dgm:prSet presAssocID="{1F4A7B31-2602-4ECE-BA99-488A45DCCF29}" presName="spacing" presStyleCnt="0"/>
      <dgm:spPr/>
    </dgm:pt>
    <dgm:pt modelId="{9DE22313-A473-4755-BF0C-D48303A663F2}" type="pres">
      <dgm:prSet presAssocID="{1F453E7B-1FC5-45B5-9240-1DDDE1B06F7D}" presName="composite" presStyleCnt="0"/>
      <dgm:spPr/>
    </dgm:pt>
    <dgm:pt modelId="{490F44A3-3D4B-4ACB-9DFE-AF450E816369}" type="pres">
      <dgm:prSet presAssocID="{1F453E7B-1FC5-45B5-9240-1DDDE1B06F7D}" presName="imgShp" presStyleLbl="fgImgPlace1" presStyleIdx="2" presStyleCnt="8"/>
      <dgm:spPr>
        <a:blipFill rotWithShape="1">
          <a:blip xmlns:r="http://schemas.openxmlformats.org/officeDocument/2006/relationships" r:embed="rId3"/>
          <a:stretch>
            <a:fillRect/>
          </a:stretch>
        </a:blipFill>
      </dgm:spPr>
    </dgm:pt>
    <dgm:pt modelId="{C5A34865-A4AC-46BA-97CB-D54A89D25368}" type="pres">
      <dgm:prSet presAssocID="{1F453E7B-1FC5-45B5-9240-1DDDE1B06F7D}" presName="txShp" presStyleLbl="node1" presStyleIdx="2" presStyleCnt="8">
        <dgm:presLayoutVars>
          <dgm:bulletEnabled val="1"/>
        </dgm:presLayoutVars>
      </dgm:prSet>
      <dgm:spPr/>
      <dgm:t>
        <a:bodyPr/>
        <a:lstStyle/>
        <a:p>
          <a:endParaRPr lang="en-US"/>
        </a:p>
      </dgm:t>
    </dgm:pt>
    <dgm:pt modelId="{F841D8B0-6513-4C6A-A12C-4A4649B80FD0}" type="pres">
      <dgm:prSet presAssocID="{B35250C3-0581-4B0A-A781-80BD72EE16D9}" presName="spacing" presStyleCnt="0"/>
      <dgm:spPr/>
    </dgm:pt>
    <dgm:pt modelId="{30D10974-B4CA-4F12-A21C-26AE02AC4E3C}" type="pres">
      <dgm:prSet presAssocID="{A7DF691B-3D9C-465A-BE8A-55622A47FA4D}" presName="composite" presStyleCnt="0"/>
      <dgm:spPr/>
    </dgm:pt>
    <dgm:pt modelId="{6EB2B1D2-8E73-40CE-A880-25CB6D2A5A2F}" type="pres">
      <dgm:prSet presAssocID="{A7DF691B-3D9C-465A-BE8A-55622A47FA4D}" presName="imgShp" presStyleLbl="fgImgPlace1" presStyleIdx="3" presStyleCnt="8" custLinFactNeighborX="87224"/>
      <dgm:spPr>
        <a:noFill/>
      </dgm:spPr>
    </dgm:pt>
    <dgm:pt modelId="{E0D2C17D-FD9A-44E0-963C-CC911FFD47F7}" type="pres">
      <dgm:prSet presAssocID="{A7DF691B-3D9C-465A-BE8A-55622A47FA4D}" presName="txShp" presStyleLbl="node1" presStyleIdx="3" presStyleCnt="8" custLinFactNeighborX="12726" custLinFactNeighborY="141">
        <dgm:presLayoutVars>
          <dgm:bulletEnabled val="1"/>
        </dgm:presLayoutVars>
      </dgm:prSet>
      <dgm:spPr/>
      <dgm:t>
        <a:bodyPr/>
        <a:lstStyle/>
        <a:p>
          <a:endParaRPr lang="en-US"/>
        </a:p>
      </dgm:t>
    </dgm:pt>
    <dgm:pt modelId="{F1218634-94A7-4142-9418-885AEDBF8074}" type="pres">
      <dgm:prSet presAssocID="{6454546C-F632-4E68-8680-13EFA0560BA9}" presName="spacing" presStyleCnt="0"/>
      <dgm:spPr/>
    </dgm:pt>
    <dgm:pt modelId="{797C1E4B-5C7A-461F-8CF3-E33F8F988364}" type="pres">
      <dgm:prSet presAssocID="{0EFFA680-BD25-449B-9965-41BB8777B5D6}" presName="composite" presStyleCnt="0"/>
      <dgm:spPr/>
    </dgm:pt>
    <dgm:pt modelId="{35E28BDC-C5C1-4575-8828-4450CDB8A803}" type="pres">
      <dgm:prSet presAssocID="{0EFFA680-BD25-449B-9965-41BB8777B5D6}" presName="imgShp" presStyleLbl="fgImgPlace1" presStyleIdx="4" presStyleCnt="8"/>
      <dgm:spPr>
        <a:blipFill rotWithShape="1">
          <a:blip xmlns:r="http://schemas.openxmlformats.org/officeDocument/2006/relationships" r:embed="rId4"/>
          <a:stretch>
            <a:fillRect/>
          </a:stretch>
        </a:blipFill>
      </dgm:spPr>
    </dgm:pt>
    <dgm:pt modelId="{CAE0A20F-01F0-4F31-8B7B-0E2761B6BBA5}" type="pres">
      <dgm:prSet presAssocID="{0EFFA680-BD25-449B-9965-41BB8777B5D6}" presName="txShp" presStyleLbl="node1" presStyleIdx="4" presStyleCnt="8">
        <dgm:presLayoutVars>
          <dgm:bulletEnabled val="1"/>
        </dgm:presLayoutVars>
      </dgm:prSet>
      <dgm:spPr/>
      <dgm:t>
        <a:bodyPr/>
        <a:lstStyle/>
        <a:p>
          <a:endParaRPr lang="en-US"/>
        </a:p>
      </dgm:t>
    </dgm:pt>
    <dgm:pt modelId="{02F75684-8A56-4A2B-A0AB-5649B18B0196}" type="pres">
      <dgm:prSet presAssocID="{3C546423-6899-4E3A-A53C-730BAD6E2A7B}" presName="spacing" presStyleCnt="0"/>
      <dgm:spPr/>
    </dgm:pt>
    <dgm:pt modelId="{47F7B467-CF20-4D1F-A989-613DFA71CC13}" type="pres">
      <dgm:prSet presAssocID="{CE84DEC4-3D98-4907-96D6-DAA356E2F5AB}" presName="composite" presStyleCnt="0"/>
      <dgm:spPr/>
    </dgm:pt>
    <dgm:pt modelId="{7E6D4F60-9FBF-4657-AC03-6899FA79FF46}" type="pres">
      <dgm:prSet presAssocID="{CE84DEC4-3D98-4907-96D6-DAA356E2F5AB}" presName="imgShp" presStyleLbl="fgImgPlace1" presStyleIdx="5" presStyleCnt="8"/>
      <dgm:spPr>
        <a:blipFill rotWithShape="1">
          <a:blip xmlns:r="http://schemas.openxmlformats.org/officeDocument/2006/relationships" r:embed="rId5"/>
          <a:stretch>
            <a:fillRect/>
          </a:stretch>
        </a:blipFill>
      </dgm:spPr>
    </dgm:pt>
    <dgm:pt modelId="{028D8863-9101-46BE-9200-DB39903C8097}" type="pres">
      <dgm:prSet presAssocID="{CE84DEC4-3D98-4907-96D6-DAA356E2F5AB}" presName="txShp" presStyleLbl="node1" presStyleIdx="5" presStyleCnt="8">
        <dgm:presLayoutVars>
          <dgm:bulletEnabled val="1"/>
        </dgm:presLayoutVars>
      </dgm:prSet>
      <dgm:spPr/>
      <dgm:t>
        <a:bodyPr/>
        <a:lstStyle/>
        <a:p>
          <a:endParaRPr lang="en-US"/>
        </a:p>
      </dgm:t>
    </dgm:pt>
    <dgm:pt modelId="{B74DA89E-0C06-4FF5-AD7B-331227FC6306}" type="pres">
      <dgm:prSet presAssocID="{519C4098-1F70-43E1-8A9D-3D6B4A0881DC}" presName="spacing" presStyleCnt="0"/>
      <dgm:spPr/>
    </dgm:pt>
    <dgm:pt modelId="{40FA6DB5-118D-4CCF-939E-25B0156C80AD}" type="pres">
      <dgm:prSet presAssocID="{2E46F48D-FA2C-4245-9B67-D23D21FB32D3}" presName="composite" presStyleCnt="0"/>
      <dgm:spPr/>
    </dgm:pt>
    <dgm:pt modelId="{9DBA9961-2298-45FE-B082-C7424AA54604}" type="pres">
      <dgm:prSet presAssocID="{2E46F48D-FA2C-4245-9B67-D23D21FB32D3}" presName="imgShp" presStyleLbl="fgImgPlace1" presStyleIdx="6" presStyleCnt="8"/>
      <dgm:spPr>
        <a:blipFill rotWithShape="1">
          <a:blip xmlns:r="http://schemas.openxmlformats.org/officeDocument/2006/relationships" r:embed="rId6"/>
          <a:stretch>
            <a:fillRect/>
          </a:stretch>
        </a:blipFill>
      </dgm:spPr>
    </dgm:pt>
    <dgm:pt modelId="{5BD11423-4548-4BF9-B519-555B8BEE3869}" type="pres">
      <dgm:prSet presAssocID="{2E46F48D-FA2C-4245-9B67-D23D21FB32D3}" presName="txShp" presStyleLbl="node1" presStyleIdx="6" presStyleCnt="8">
        <dgm:presLayoutVars>
          <dgm:bulletEnabled val="1"/>
        </dgm:presLayoutVars>
      </dgm:prSet>
      <dgm:spPr/>
      <dgm:t>
        <a:bodyPr/>
        <a:lstStyle/>
        <a:p>
          <a:endParaRPr lang="en-US"/>
        </a:p>
      </dgm:t>
    </dgm:pt>
    <dgm:pt modelId="{0D82C1EB-9BFC-4091-A756-B2BF9FC8A758}" type="pres">
      <dgm:prSet presAssocID="{AF16590D-5379-43DB-9378-66F9E6F8E3F5}" presName="spacing" presStyleCnt="0"/>
      <dgm:spPr/>
    </dgm:pt>
    <dgm:pt modelId="{7BB54F4E-1290-4715-B6A5-DF8BBEF40126}" type="pres">
      <dgm:prSet presAssocID="{7528B67A-121A-4AB6-B34E-2EAB2690700F}" presName="composite" presStyleCnt="0"/>
      <dgm:spPr/>
    </dgm:pt>
    <dgm:pt modelId="{9A16698E-8927-4B89-AC7F-0C74980FF920}" type="pres">
      <dgm:prSet presAssocID="{7528B67A-121A-4AB6-B34E-2EAB2690700F}" presName="imgShp" presStyleLbl="fgImgPlace1" presStyleIdx="7" presStyleCnt="8"/>
      <dgm:spPr>
        <a:blipFill rotWithShape="1">
          <a:blip xmlns:r="http://schemas.openxmlformats.org/officeDocument/2006/relationships" r:embed="rId7"/>
          <a:stretch>
            <a:fillRect/>
          </a:stretch>
        </a:blipFill>
      </dgm:spPr>
    </dgm:pt>
    <dgm:pt modelId="{EF66276B-9CAD-41BE-8196-81421F220AD3}" type="pres">
      <dgm:prSet presAssocID="{7528B67A-121A-4AB6-B34E-2EAB2690700F}" presName="txShp" presStyleLbl="node1" presStyleIdx="7" presStyleCnt="8">
        <dgm:presLayoutVars>
          <dgm:bulletEnabled val="1"/>
        </dgm:presLayoutVars>
      </dgm:prSet>
      <dgm:spPr/>
      <dgm:t>
        <a:bodyPr/>
        <a:lstStyle/>
        <a:p>
          <a:endParaRPr lang="en-US"/>
        </a:p>
      </dgm:t>
    </dgm:pt>
  </dgm:ptLst>
  <dgm:cxnLst>
    <dgm:cxn modelId="{A6201D0C-AA56-4E39-9B53-965A04E0CC1D}" srcId="{AA494772-51F8-41FA-A629-1D0EACE3D47A}" destId="{0CB84A83-FD7C-42B9-9BD4-E2797D5E6D32}" srcOrd="0" destOrd="0" parTransId="{8DC30B41-E751-4F08-90C8-1677E061E723}" sibTransId="{B9C960FC-CCFB-4E12-8600-1F20AE7F4C45}"/>
    <dgm:cxn modelId="{1491DEC7-1A15-4A47-9CAF-E1C11D3E9AD6}" srcId="{AA494772-51F8-41FA-A629-1D0EACE3D47A}" destId="{2E46F48D-FA2C-4245-9B67-D23D21FB32D3}" srcOrd="6" destOrd="0" parTransId="{46A3CCBF-7E9C-4E5C-B53B-C046CCED3B8A}" sibTransId="{AF16590D-5379-43DB-9378-66F9E6F8E3F5}"/>
    <dgm:cxn modelId="{2AD366AF-205E-4F32-83A6-EBAF8E243525}" type="presOf" srcId="{AA494772-51F8-41FA-A629-1D0EACE3D47A}" destId="{89479BE1-631A-4E7A-8407-9B044F8CFB1B}" srcOrd="0" destOrd="0" presId="urn:microsoft.com/office/officeart/2005/8/layout/vList3"/>
    <dgm:cxn modelId="{5A2F5412-61AC-4F6A-B1F2-68D914827AFF}" srcId="{AA494772-51F8-41FA-A629-1D0EACE3D47A}" destId="{95062CF5-D494-4799-8DE7-A60C3BFBEAE8}" srcOrd="1" destOrd="0" parTransId="{2D73180F-5C6B-4685-8284-1781F27832E5}" sibTransId="{1F4A7B31-2602-4ECE-BA99-488A45DCCF29}"/>
    <dgm:cxn modelId="{D493F260-FCFF-4264-A6EB-BEED483FD2DF}" type="presOf" srcId="{0CB84A83-FD7C-42B9-9BD4-E2797D5E6D32}" destId="{FB575F92-F8B8-4427-98FB-FF958EE63141}" srcOrd="0" destOrd="0" presId="urn:microsoft.com/office/officeart/2005/8/layout/vList3"/>
    <dgm:cxn modelId="{9F9056C2-96EF-4DCD-8D97-054B3A2E1740}" type="presOf" srcId="{95062CF5-D494-4799-8DE7-A60C3BFBEAE8}" destId="{7DB00E70-CADC-4A84-91F8-3C6525887A7A}" srcOrd="0" destOrd="0" presId="urn:microsoft.com/office/officeart/2005/8/layout/vList3"/>
    <dgm:cxn modelId="{E29CEE82-4A45-4EA5-8CE5-25C31FCF1023}" srcId="{AA494772-51F8-41FA-A629-1D0EACE3D47A}" destId="{A7DF691B-3D9C-465A-BE8A-55622A47FA4D}" srcOrd="3" destOrd="0" parTransId="{C19CAC72-0481-43D9-AAF6-74ECDBF3F566}" sibTransId="{6454546C-F632-4E68-8680-13EFA0560BA9}"/>
    <dgm:cxn modelId="{6D0A8831-ABDA-42E8-A865-48C92277E206}" srcId="{AA494772-51F8-41FA-A629-1D0EACE3D47A}" destId="{7528B67A-121A-4AB6-B34E-2EAB2690700F}" srcOrd="7" destOrd="0" parTransId="{2853ECAC-B458-42D1-AC4D-4DECF024196E}" sibTransId="{7032635F-FD13-47A5-9A75-C75ADF4B0643}"/>
    <dgm:cxn modelId="{AB153F0C-314A-4606-A64F-F30EFC8B8218}" type="presOf" srcId="{CE84DEC4-3D98-4907-96D6-DAA356E2F5AB}" destId="{028D8863-9101-46BE-9200-DB39903C8097}" srcOrd="0" destOrd="0" presId="urn:microsoft.com/office/officeart/2005/8/layout/vList3"/>
    <dgm:cxn modelId="{EDD169DB-2CCB-4EC8-983C-32F43846CF16}" type="presOf" srcId="{2E46F48D-FA2C-4245-9B67-D23D21FB32D3}" destId="{5BD11423-4548-4BF9-B519-555B8BEE3869}" srcOrd="0" destOrd="0" presId="urn:microsoft.com/office/officeart/2005/8/layout/vList3"/>
    <dgm:cxn modelId="{0072F1E2-4E40-4409-95E6-79614F23C80C}" srcId="{AA494772-51F8-41FA-A629-1D0EACE3D47A}" destId="{1F453E7B-1FC5-45B5-9240-1DDDE1B06F7D}" srcOrd="2" destOrd="0" parTransId="{C5B91E85-9686-48E9-A0ED-1C32084EE6C5}" sibTransId="{B35250C3-0581-4B0A-A781-80BD72EE16D9}"/>
    <dgm:cxn modelId="{D2BE5E69-E3E6-415E-AA79-88AA4A090864}" type="presOf" srcId="{0EFFA680-BD25-449B-9965-41BB8777B5D6}" destId="{CAE0A20F-01F0-4F31-8B7B-0E2761B6BBA5}" srcOrd="0" destOrd="0" presId="urn:microsoft.com/office/officeart/2005/8/layout/vList3"/>
    <dgm:cxn modelId="{600A3D9B-D89E-4314-A460-BE7460A5A237}" type="presOf" srcId="{A7DF691B-3D9C-465A-BE8A-55622A47FA4D}" destId="{E0D2C17D-FD9A-44E0-963C-CC911FFD47F7}" srcOrd="0" destOrd="0" presId="urn:microsoft.com/office/officeart/2005/8/layout/vList3"/>
    <dgm:cxn modelId="{F2ADB258-7BB3-43D8-800B-841A825AFE1D}" type="presOf" srcId="{7528B67A-121A-4AB6-B34E-2EAB2690700F}" destId="{EF66276B-9CAD-41BE-8196-81421F220AD3}" srcOrd="0" destOrd="0" presId="urn:microsoft.com/office/officeart/2005/8/layout/vList3"/>
    <dgm:cxn modelId="{488B8396-B415-42FF-B386-F59734D1C519}" srcId="{AA494772-51F8-41FA-A629-1D0EACE3D47A}" destId="{CE84DEC4-3D98-4907-96D6-DAA356E2F5AB}" srcOrd="5" destOrd="0" parTransId="{DCEEF366-1D49-4B00-8F34-849F9B97CC47}" sibTransId="{519C4098-1F70-43E1-8A9D-3D6B4A0881DC}"/>
    <dgm:cxn modelId="{288DDD18-8916-407F-BAB7-6E92D8813C82}" srcId="{AA494772-51F8-41FA-A629-1D0EACE3D47A}" destId="{0EFFA680-BD25-449B-9965-41BB8777B5D6}" srcOrd="4" destOrd="0" parTransId="{E12A53F6-C023-4511-9393-AD9425477C5A}" sibTransId="{3C546423-6899-4E3A-A53C-730BAD6E2A7B}"/>
    <dgm:cxn modelId="{84A52E0E-6831-4D53-AC08-2CE5A8B9EAAD}" type="presOf" srcId="{1F453E7B-1FC5-45B5-9240-1DDDE1B06F7D}" destId="{C5A34865-A4AC-46BA-97CB-D54A89D25368}" srcOrd="0" destOrd="0" presId="urn:microsoft.com/office/officeart/2005/8/layout/vList3"/>
    <dgm:cxn modelId="{1E75838D-D81E-43C6-BEEB-B32814565419}" type="presParOf" srcId="{89479BE1-631A-4E7A-8407-9B044F8CFB1B}" destId="{81E3CC3D-59E1-4182-BEF5-C0A7C8C7AD49}" srcOrd="0" destOrd="0" presId="urn:microsoft.com/office/officeart/2005/8/layout/vList3"/>
    <dgm:cxn modelId="{C5CF7FB5-AFAE-4460-B88F-472894FE28F7}" type="presParOf" srcId="{81E3CC3D-59E1-4182-BEF5-C0A7C8C7AD49}" destId="{0FF346C6-8CE5-44DF-AD57-8D51F65DE273}" srcOrd="0" destOrd="0" presId="urn:microsoft.com/office/officeart/2005/8/layout/vList3"/>
    <dgm:cxn modelId="{78E71E45-901D-45A4-B232-11B9A7BA71B3}" type="presParOf" srcId="{81E3CC3D-59E1-4182-BEF5-C0A7C8C7AD49}" destId="{FB575F92-F8B8-4427-98FB-FF958EE63141}" srcOrd="1" destOrd="0" presId="urn:microsoft.com/office/officeart/2005/8/layout/vList3"/>
    <dgm:cxn modelId="{8013910E-9ABD-48F1-97F8-922285E2DAB7}" type="presParOf" srcId="{89479BE1-631A-4E7A-8407-9B044F8CFB1B}" destId="{176DBA4F-1481-4BC7-90B3-B3B218503AA8}" srcOrd="1" destOrd="0" presId="urn:microsoft.com/office/officeart/2005/8/layout/vList3"/>
    <dgm:cxn modelId="{85DB2F03-C36E-44F4-A117-EEE6823B74F6}" type="presParOf" srcId="{89479BE1-631A-4E7A-8407-9B044F8CFB1B}" destId="{5C9298E8-1B07-41D7-B1B7-2B0C00EDF3E5}" srcOrd="2" destOrd="0" presId="urn:microsoft.com/office/officeart/2005/8/layout/vList3"/>
    <dgm:cxn modelId="{A9996099-B60E-42A3-BBE5-B7CC23B8DDA3}" type="presParOf" srcId="{5C9298E8-1B07-41D7-B1B7-2B0C00EDF3E5}" destId="{EDD98A75-BB57-4A13-9565-3757E2449B2B}" srcOrd="0" destOrd="0" presId="urn:microsoft.com/office/officeart/2005/8/layout/vList3"/>
    <dgm:cxn modelId="{85006612-3D65-4F46-AE0D-CF0766B64689}" type="presParOf" srcId="{5C9298E8-1B07-41D7-B1B7-2B0C00EDF3E5}" destId="{7DB00E70-CADC-4A84-91F8-3C6525887A7A}" srcOrd="1" destOrd="0" presId="urn:microsoft.com/office/officeart/2005/8/layout/vList3"/>
    <dgm:cxn modelId="{B5786675-BA26-41FA-9B89-49079AC5EDFF}" type="presParOf" srcId="{89479BE1-631A-4E7A-8407-9B044F8CFB1B}" destId="{D512CD32-60DB-49CA-AF57-B62D2036D288}" srcOrd="3" destOrd="0" presId="urn:microsoft.com/office/officeart/2005/8/layout/vList3"/>
    <dgm:cxn modelId="{7741AAB5-222F-4808-A204-EB62CF7F90AA}" type="presParOf" srcId="{89479BE1-631A-4E7A-8407-9B044F8CFB1B}" destId="{9DE22313-A473-4755-BF0C-D48303A663F2}" srcOrd="4" destOrd="0" presId="urn:microsoft.com/office/officeart/2005/8/layout/vList3"/>
    <dgm:cxn modelId="{C697209D-4D01-416D-8A75-5C81F5B3C5EE}" type="presParOf" srcId="{9DE22313-A473-4755-BF0C-D48303A663F2}" destId="{490F44A3-3D4B-4ACB-9DFE-AF450E816369}" srcOrd="0" destOrd="0" presId="urn:microsoft.com/office/officeart/2005/8/layout/vList3"/>
    <dgm:cxn modelId="{C8DFF9A8-6D9A-4E69-B550-3B6C549FC5EE}" type="presParOf" srcId="{9DE22313-A473-4755-BF0C-D48303A663F2}" destId="{C5A34865-A4AC-46BA-97CB-D54A89D25368}" srcOrd="1" destOrd="0" presId="urn:microsoft.com/office/officeart/2005/8/layout/vList3"/>
    <dgm:cxn modelId="{08036082-2DAB-4F85-B8A6-A428D3BF1D4C}" type="presParOf" srcId="{89479BE1-631A-4E7A-8407-9B044F8CFB1B}" destId="{F841D8B0-6513-4C6A-A12C-4A4649B80FD0}" srcOrd="5" destOrd="0" presId="urn:microsoft.com/office/officeart/2005/8/layout/vList3"/>
    <dgm:cxn modelId="{7BEED54E-C445-4418-A1EF-A1B01A0E8C91}" type="presParOf" srcId="{89479BE1-631A-4E7A-8407-9B044F8CFB1B}" destId="{30D10974-B4CA-4F12-A21C-26AE02AC4E3C}" srcOrd="6" destOrd="0" presId="urn:microsoft.com/office/officeart/2005/8/layout/vList3"/>
    <dgm:cxn modelId="{9450088A-4312-4498-A6EA-63703C5E5667}" type="presParOf" srcId="{30D10974-B4CA-4F12-A21C-26AE02AC4E3C}" destId="{6EB2B1D2-8E73-40CE-A880-25CB6D2A5A2F}" srcOrd="0" destOrd="0" presId="urn:microsoft.com/office/officeart/2005/8/layout/vList3"/>
    <dgm:cxn modelId="{FBA3D0E8-63D2-4D06-A5A2-0AE1B545B43C}" type="presParOf" srcId="{30D10974-B4CA-4F12-A21C-26AE02AC4E3C}" destId="{E0D2C17D-FD9A-44E0-963C-CC911FFD47F7}" srcOrd="1" destOrd="0" presId="urn:microsoft.com/office/officeart/2005/8/layout/vList3"/>
    <dgm:cxn modelId="{ACC834BE-D370-4970-A932-F7A8179FE5FE}" type="presParOf" srcId="{89479BE1-631A-4E7A-8407-9B044F8CFB1B}" destId="{F1218634-94A7-4142-9418-885AEDBF8074}" srcOrd="7" destOrd="0" presId="urn:microsoft.com/office/officeart/2005/8/layout/vList3"/>
    <dgm:cxn modelId="{76EF3677-D38F-4F4E-9234-2FA5D4AF2DAA}" type="presParOf" srcId="{89479BE1-631A-4E7A-8407-9B044F8CFB1B}" destId="{797C1E4B-5C7A-461F-8CF3-E33F8F988364}" srcOrd="8" destOrd="0" presId="urn:microsoft.com/office/officeart/2005/8/layout/vList3"/>
    <dgm:cxn modelId="{76ADFCE2-D11F-4ABC-901F-86D50A0CA7F6}" type="presParOf" srcId="{797C1E4B-5C7A-461F-8CF3-E33F8F988364}" destId="{35E28BDC-C5C1-4575-8828-4450CDB8A803}" srcOrd="0" destOrd="0" presId="urn:microsoft.com/office/officeart/2005/8/layout/vList3"/>
    <dgm:cxn modelId="{4008A953-B503-4B68-A763-89F2A41637C6}" type="presParOf" srcId="{797C1E4B-5C7A-461F-8CF3-E33F8F988364}" destId="{CAE0A20F-01F0-4F31-8B7B-0E2761B6BBA5}" srcOrd="1" destOrd="0" presId="urn:microsoft.com/office/officeart/2005/8/layout/vList3"/>
    <dgm:cxn modelId="{8E531D6D-90F7-40B0-AC3C-50BB357951CC}" type="presParOf" srcId="{89479BE1-631A-4E7A-8407-9B044F8CFB1B}" destId="{02F75684-8A56-4A2B-A0AB-5649B18B0196}" srcOrd="9" destOrd="0" presId="urn:microsoft.com/office/officeart/2005/8/layout/vList3"/>
    <dgm:cxn modelId="{ACC7DB05-1A8C-4E9C-9876-4C33D33B2953}" type="presParOf" srcId="{89479BE1-631A-4E7A-8407-9B044F8CFB1B}" destId="{47F7B467-CF20-4D1F-A989-613DFA71CC13}" srcOrd="10" destOrd="0" presId="urn:microsoft.com/office/officeart/2005/8/layout/vList3"/>
    <dgm:cxn modelId="{0AE046B8-3BEC-4800-98BD-31EF4ED5155C}" type="presParOf" srcId="{47F7B467-CF20-4D1F-A989-613DFA71CC13}" destId="{7E6D4F60-9FBF-4657-AC03-6899FA79FF46}" srcOrd="0" destOrd="0" presId="urn:microsoft.com/office/officeart/2005/8/layout/vList3"/>
    <dgm:cxn modelId="{6FA5F07E-0D28-4F1B-B22E-323662A4D8CE}" type="presParOf" srcId="{47F7B467-CF20-4D1F-A989-613DFA71CC13}" destId="{028D8863-9101-46BE-9200-DB39903C8097}" srcOrd="1" destOrd="0" presId="urn:microsoft.com/office/officeart/2005/8/layout/vList3"/>
    <dgm:cxn modelId="{97678D43-0A83-4811-A07F-8BACAA1C817A}" type="presParOf" srcId="{89479BE1-631A-4E7A-8407-9B044F8CFB1B}" destId="{B74DA89E-0C06-4FF5-AD7B-331227FC6306}" srcOrd="11" destOrd="0" presId="urn:microsoft.com/office/officeart/2005/8/layout/vList3"/>
    <dgm:cxn modelId="{1687655C-7CDC-4E1C-B299-FCEF27F49227}" type="presParOf" srcId="{89479BE1-631A-4E7A-8407-9B044F8CFB1B}" destId="{40FA6DB5-118D-4CCF-939E-25B0156C80AD}" srcOrd="12" destOrd="0" presId="urn:microsoft.com/office/officeart/2005/8/layout/vList3"/>
    <dgm:cxn modelId="{3148AB9F-B678-4CB0-B638-BC0494555BBC}" type="presParOf" srcId="{40FA6DB5-118D-4CCF-939E-25B0156C80AD}" destId="{9DBA9961-2298-45FE-B082-C7424AA54604}" srcOrd="0" destOrd="0" presId="urn:microsoft.com/office/officeart/2005/8/layout/vList3"/>
    <dgm:cxn modelId="{D3F322EB-0AF6-418D-B4F4-D53F2DB06593}" type="presParOf" srcId="{40FA6DB5-118D-4CCF-939E-25B0156C80AD}" destId="{5BD11423-4548-4BF9-B519-555B8BEE3869}" srcOrd="1" destOrd="0" presId="urn:microsoft.com/office/officeart/2005/8/layout/vList3"/>
    <dgm:cxn modelId="{E85E0A5C-708E-4635-919B-24548B0653F4}" type="presParOf" srcId="{89479BE1-631A-4E7A-8407-9B044F8CFB1B}" destId="{0D82C1EB-9BFC-4091-A756-B2BF9FC8A758}" srcOrd="13" destOrd="0" presId="urn:microsoft.com/office/officeart/2005/8/layout/vList3"/>
    <dgm:cxn modelId="{E2F09C8D-11F3-4176-A5CC-A4B563E53E7B}" type="presParOf" srcId="{89479BE1-631A-4E7A-8407-9B044F8CFB1B}" destId="{7BB54F4E-1290-4715-B6A5-DF8BBEF40126}" srcOrd="14" destOrd="0" presId="urn:microsoft.com/office/officeart/2005/8/layout/vList3"/>
    <dgm:cxn modelId="{C06D99D6-2DF3-420A-B390-DA60B829523C}" type="presParOf" srcId="{7BB54F4E-1290-4715-B6A5-DF8BBEF40126}" destId="{9A16698E-8927-4B89-AC7F-0C74980FF920}" srcOrd="0" destOrd="0" presId="urn:microsoft.com/office/officeart/2005/8/layout/vList3"/>
    <dgm:cxn modelId="{0E05F48E-099F-4F15-A20E-604B63590731}" type="presParOf" srcId="{7BB54F4E-1290-4715-B6A5-DF8BBEF40126}" destId="{EF66276B-9CAD-41BE-8196-81421F220AD3}" srcOrd="1" destOrd="0" presId="urn:microsoft.com/office/officeart/2005/8/layout/vList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A494772-51F8-41FA-A629-1D0EACE3D47A}" type="doc">
      <dgm:prSet loTypeId="urn:microsoft.com/office/officeart/2005/8/layout/vList3" loCatId="picture" qsTypeId="urn:microsoft.com/office/officeart/2009/2/quickstyle/3d8" qsCatId="3D" csTypeId="urn:microsoft.com/office/officeart/2005/8/colors/accent5_2" csCatId="accent5" phldr="1"/>
      <dgm:spPr/>
    </dgm:pt>
    <dgm:pt modelId="{0CB84A83-FD7C-42B9-9BD4-E2797D5E6D32}">
      <dgm:prSet phldrT="[Text]" custT="1"/>
      <dgm:spPr>
        <a:solidFill>
          <a:srgbClr val="2C5897">
            <a:alpha val="85000"/>
          </a:srgbClr>
        </a:solidFill>
      </dgm:spPr>
      <dgm:t>
        <a:bodyPr/>
        <a:lstStyle/>
        <a:p>
          <a:pPr algn="l"/>
          <a:r>
            <a:rPr lang="en-US" sz="1400" b="1" dirty="0" smtClean="0">
              <a:solidFill>
                <a:schemeClr val="bg1"/>
              </a:solidFill>
            </a:rPr>
            <a:t>PROJECT BACKGROUND</a:t>
          </a:r>
          <a:endParaRPr lang="en-US" sz="1400" b="1" dirty="0">
            <a:solidFill>
              <a:schemeClr val="bg1"/>
            </a:solidFill>
          </a:endParaRPr>
        </a:p>
      </dgm:t>
    </dgm:pt>
    <dgm:pt modelId="{8DC30B41-E751-4F08-90C8-1677E061E723}" type="parTrans" cxnId="{A6201D0C-AA56-4E39-9B53-965A04E0CC1D}">
      <dgm:prSet/>
      <dgm:spPr/>
      <dgm:t>
        <a:bodyPr/>
        <a:lstStyle/>
        <a:p>
          <a:endParaRPr lang="en-US" sz="1400" b="1">
            <a:solidFill>
              <a:schemeClr val="bg2"/>
            </a:solidFill>
          </a:endParaRPr>
        </a:p>
      </dgm:t>
    </dgm:pt>
    <dgm:pt modelId="{B9C960FC-CCFB-4E12-8600-1F20AE7F4C45}" type="sibTrans" cxnId="{A6201D0C-AA56-4E39-9B53-965A04E0CC1D}">
      <dgm:prSet/>
      <dgm:spPr/>
      <dgm:t>
        <a:bodyPr/>
        <a:lstStyle/>
        <a:p>
          <a:endParaRPr lang="en-US" sz="1400" b="1">
            <a:solidFill>
              <a:schemeClr val="bg2"/>
            </a:solidFill>
          </a:endParaRPr>
        </a:p>
      </dgm:t>
    </dgm:pt>
    <dgm:pt modelId="{95062CF5-D494-4799-8DE7-A60C3BFBEAE8}">
      <dgm:prSet phldrT="[Text]" custT="1"/>
      <dgm:spPr>
        <a:solidFill>
          <a:srgbClr val="2C5897">
            <a:alpha val="85000"/>
          </a:srgbClr>
        </a:solidFill>
      </dgm:spPr>
      <dgm:t>
        <a:bodyPr/>
        <a:lstStyle/>
        <a:p>
          <a:pPr algn="l"/>
          <a:r>
            <a:rPr lang="en-US" sz="1400" b="1" dirty="0" smtClean="0">
              <a:solidFill>
                <a:schemeClr val="bg1"/>
              </a:solidFill>
            </a:rPr>
            <a:t>RESEARCH TOPIC: MATERIAL TRACKING</a:t>
          </a:r>
          <a:endParaRPr lang="en-US" sz="1400" b="1" dirty="0">
            <a:solidFill>
              <a:schemeClr val="bg1"/>
            </a:solidFill>
          </a:endParaRPr>
        </a:p>
      </dgm:t>
    </dgm:pt>
    <dgm:pt modelId="{2D73180F-5C6B-4685-8284-1781F27832E5}" type="parTrans" cxnId="{5A2F5412-61AC-4F6A-B1F2-68D914827AFF}">
      <dgm:prSet/>
      <dgm:spPr/>
      <dgm:t>
        <a:bodyPr/>
        <a:lstStyle/>
        <a:p>
          <a:endParaRPr lang="en-US" sz="1400"/>
        </a:p>
      </dgm:t>
    </dgm:pt>
    <dgm:pt modelId="{1F4A7B31-2602-4ECE-BA99-488A45DCCF29}" type="sibTrans" cxnId="{5A2F5412-61AC-4F6A-B1F2-68D914827AFF}">
      <dgm:prSet/>
      <dgm:spPr/>
      <dgm:t>
        <a:bodyPr/>
        <a:lstStyle/>
        <a:p>
          <a:endParaRPr lang="en-US" sz="1400"/>
        </a:p>
      </dgm:t>
    </dgm:pt>
    <dgm:pt modelId="{1F453E7B-1FC5-45B5-9240-1DDDE1B06F7D}">
      <dgm:prSet phldrT="[Text]" custT="1"/>
      <dgm:spPr>
        <a:solidFill>
          <a:srgbClr val="2C5897">
            <a:alpha val="85000"/>
          </a:srgbClr>
        </a:solidFill>
      </dgm:spPr>
      <dgm:t>
        <a:bodyPr/>
        <a:lstStyle/>
        <a:p>
          <a:pPr algn="l"/>
          <a:r>
            <a:rPr lang="en-US" sz="1400" b="1" dirty="0" smtClean="0">
              <a:solidFill>
                <a:schemeClr val="bg1"/>
              </a:solidFill>
            </a:rPr>
            <a:t>ANALYSIS #1:  GUIDED FORMWORK TO SELF-CLIMBING</a:t>
          </a:r>
          <a:endParaRPr lang="en-US" sz="1400" b="1" dirty="0">
            <a:solidFill>
              <a:schemeClr val="bg1"/>
            </a:solidFill>
          </a:endParaRPr>
        </a:p>
      </dgm:t>
    </dgm:pt>
    <dgm:pt modelId="{C5B91E85-9686-48E9-A0ED-1C32084EE6C5}" type="parTrans" cxnId="{0072F1E2-4E40-4409-95E6-79614F23C80C}">
      <dgm:prSet/>
      <dgm:spPr/>
      <dgm:t>
        <a:bodyPr/>
        <a:lstStyle/>
        <a:p>
          <a:endParaRPr lang="en-US" sz="1400"/>
        </a:p>
      </dgm:t>
    </dgm:pt>
    <dgm:pt modelId="{B35250C3-0581-4B0A-A781-80BD72EE16D9}" type="sibTrans" cxnId="{0072F1E2-4E40-4409-95E6-79614F23C80C}">
      <dgm:prSet/>
      <dgm:spPr/>
      <dgm:t>
        <a:bodyPr/>
        <a:lstStyle/>
        <a:p>
          <a:endParaRPr lang="en-US" sz="1400"/>
        </a:p>
      </dgm:t>
    </dgm:pt>
    <dgm:pt modelId="{0EFFA680-BD25-449B-9965-41BB8777B5D6}">
      <dgm:prSet phldrT="[Text]" custT="1"/>
      <dgm:spPr>
        <a:solidFill>
          <a:schemeClr val="bg2">
            <a:lumMod val="85000"/>
            <a:lumOff val="15000"/>
            <a:alpha val="85000"/>
          </a:schemeClr>
        </a:solidFill>
      </dgm:spPr>
      <dgm:t>
        <a:bodyPr/>
        <a:lstStyle/>
        <a:p>
          <a:pPr algn="l"/>
          <a:r>
            <a:rPr lang="en-US" sz="1400" b="1" dirty="0" smtClean="0">
              <a:solidFill>
                <a:schemeClr val="tx1"/>
              </a:solidFill>
            </a:rPr>
            <a:t>ANALYSIS #2: PHOTVOLTAIC CURTAINWALL</a:t>
          </a:r>
          <a:endParaRPr lang="en-US" sz="1400" b="1" dirty="0">
            <a:solidFill>
              <a:schemeClr val="tx1"/>
            </a:solidFill>
          </a:endParaRPr>
        </a:p>
      </dgm:t>
    </dgm:pt>
    <dgm:pt modelId="{E12A53F6-C023-4511-9393-AD9425477C5A}" type="parTrans" cxnId="{288DDD18-8916-407F-BAB7-6E92D8813C82}">
      <dgm:prSet/>
      <dgm:spPr/>
      <dgm:t>
        <a:bodyPr/>
        <a:lstStyle/>
        <a:p>
          <a:endParaRPr lang="en-US" sz="1400"/>
        </a:p>
      </dgm:t>
    </dgm:pt>
    <dgm:pt modelId="{3C546423-6899-4E3A-A53C-730BAD6E2A7B}" type="sibTrans" cxnId="{288DDD18-8916-407F-BAB7-6E92D8813C82}">
      <dgm:prSet/>
      <dgm:spPr/>
      <dgm:t>
        <a:bodyPr/>
        <a:lstStyle/>
        <a:p>
          <a:endParaRPr lang="en-US" sz="1400"/>
        </a:p>
      </dgm:t>
    </dgm:pt>
    <dgm:pt modelId="{CE84DEC4-3D98-4907-96D6-DAA356E2F5AB}">
      <dgm:prSet phldrT="[Text]" custT="1"/>
      <dgm:spPr>
        <a:solidFill>
          <a:srgbClr val="2C5897">
            <a:alpha val="85000"/>
          </a:srgbClr>
        </a:solidFill>
      </dgm:spPr>
      <dgm:t>
        <a:bodyPr/>
        <a:lstStyle/>
        <a:p>
          <a:pPr algn="l"/>
          <a:r>
            <a:rPr lang="en-US" sz="1400" b="1" dirty="0" smtClean="0">
              <a:solidFill>
                <a:schemeClr val="bg1"/>
              </a:solidFill>
            </a:rPr>
            <a:t>ANALYSIS #3: SIPS</a:t>
          </a:r>
          <a:endParaRPr lang="en-US" sz="1400" b="1" dirty="0">
            <a:solidFill>
              <a:schemeClr val="bg1"/>
            </a:solidFill>
          </a:endParaRPr>
        </a:p>
      </dgm:t>
    </dgm:pt>
    <dgm:pt modelId="{DCEEF366-1D49-4B00-8F34-849F9B97CC47}" type="parTrans" cxnId="{488B8396-B415-42FF-B386-F59734D1C519}">
      <dgm:prSet/>
      <dgm:spPr/>
      <dgm:t>
        <a:bodyPr/>
        <a:lstStyle/>
        <a:p>
          <a:endParaRPr lang="en-US" sz="1400"/>
        </a:p>
      </dgm:t>
    </dgm:pt>
    <dgm:pt modelId="{519C4098-1F70-43E1-8A9D-3D6B4A0881DC}" type="sibTrans" cxnId="{488B8396-B415-42FF-B386-F59734D1C519}">
      <dgm:prSet/>
      <dgm:spPr/>
      <dgm:t>
        <a:bodyPr/>
        <a:lstStyle/>
        <a:p>
          <a:endParaRPr lang="en-US" sz="1400"/>
        </a:p>
      </dgm:t>
    </dgm:pt>
    <dgm:pt modelId="{2E46F48D-FA2C-4245-9B67-D23D21FB32D3}">
      <dgm:prSet phldrT="[Text]" custT="1"/>
      <dgm:spPr>
        <a:solidFill>
          <a:srgbClr val="2C5897">
            <a:alpha val="85000"/>
          </a:srgbClr>
        </a:solidFill>
      </dgm:spPr>
      <dgm:t>
        <a:bodyPr/>
        <a:lstStyle/>
        <a:p>
          <a:pPr algn="l"/>
          <a:r>
            <a:rPr lang="en-US" sz="1400" b="1" dirty="0" smtClean="0">
              <a:solidFill>
                <a:schemeClr val="bg1"/>
              </a:solidFill>
            </a:rPr>
            <a:t>CONCLUSIONS</a:t>
          </a:r>
          <a:endParaRPr lang="en-US" sz="1400" b="1" dirty="0">
            <a:solidFill>
              <a:schemeClr val="bg1"/>
            </a:solidFill>
          </a:endParaRPr>
        </a:p>
      </dgm:t>
    </dgm:pt>
    <dgm:pt modelId="{46A3CCBF-7E9C-4E5C-B53B-C046CCED3B8A}" type="parTrans" cxnId="{1491DEC7-1A15-4A47-9CAF-E1C11D3E9AD6}">
      <dgm:prSet/>
      <dgm:spPr/>
      <dgm:t>
        <a:bodyPr/>
        <a:lstStyle/>
        <a:p>
          <a:endParaRPr lang="en-US" sz="1400"/>
        </a:p>
      </dgm:t>
    </dgm:pt>
    <dgm:pt modelId="{AF16590D-5379-43DB-9378-66F9E6F8E3F5}" type="sibTrans" cxnId="{1491DEC7-1A15-4A47-9CAF-E1C11D3E9AD6}">
      <dgm:prSet/>
      <dgm:spPr/>
      <dgm:t>
        <a:bodyPr/>
        <a:lstStyle/>
        <a:p>
          <a:endParaRPr lang="en-US" sz="1400"/>
        </a:p>
      </dgm:t>
    </dgm:pt>
    <dgm:pt modelId="{7528B67A-121A-4AB6-B34E-2EAB2690700F}">
      <dgm:prSet phldrT="[Text]" custT="1"/>
      <dgm:spPr>
        <a:solidFill>
          <a:srgbClr val="2C5897">
            <a:alpha val="85000"/>
          </a:srgbClr>
        </a:solidFill>
      </dgm:spPr>
      <dgm:t>
        <a:bodyPr/>
        <a:lstStyle/>
        <a:p>
          <a:pPr algn="l"/>
          <a:r>
            <a:rPr lang="en-US" sz="1400" b="1" dirty="0" smtClean="0">
              <a:solidFill>
                <a:schemeClr val="bg1"/>
              </a:solidFill>
            </a:rPr>
            <a:t>ACKNOWLEGEMENTS</a:t>
          </a:r>
          <a:endParaRPr lang="en-US" sz="1400" b="1" dirty="0">
            <a:solidFill>
              <a:schemeClr val="bg1"/>
            </a:solidFill>
          </a:endParaRPr>
        </a:p>
      </dgm:t>
    </dgm:pt>
    <dgm:pt modelId="{2853ECAC-B458-42D1-AC4D-4DECF024196E}" type="parTrans" cxnId="{6D0A8831-ABDA-42E8-A865-48C92277E206}">
      <dgm:prSet/>
      <dgm:spPr/>
      <dgm:t>
        <a:bodyPr/>
        <a:lstStyle/>
        <a:p>
          <a:endParaRPr lang="en-US" sz="1400"/>
        </a:p>
      </dgm:t>
    </dgm:pt>
    <dgm:pt modelId="{7032635F-FD13-47A5-9A75-C75ADF4B0643}" type="sibTrans" cxnId="{6D0A8831-ABDA-42E8-A865-48C92277E206}">
      <dgm:prSet/>
      <dgm:spPr/>
      <dgm:t>
        <a:bodyPr/>
        <a:lstStyle/>
        <a:p>
          <a:endParaRPr lang="en-US" sz="1400"/>
        </a:p>
      </dgm:t>
    </dgm:pt>
    <dgm:pt modelId="{A7DF691B-3D9C-465A-BE8A-55622A47FA4D}">
      <dgm:prSet phldrT="[Text]" custT="1"/>
      <dgm:spPr>
        <a:solidFill>
          <a:schemeClr val="bg2">
            <a:lumMod val="85000"/>
            <a:lumOff val="15000"/>
            <a:alpha val="85000"/>
          </a:schemeClr>
        </a:solidFill>
      </dgm:spPr>
      <dgm:t>
        <a:bodyPr/>
        <a:lstStyle/>
        <a:p>
          <a:pPr algn="l"/>
          <a:r>
            <a:rPr lang="en-US" sz="1400" b="1" dirty="0" smtClean="0">
              <a:solidFill>
                <a:schemeClr val="tx1"/>
              </a:solidFill>
              <a:effectLst/>
            </a:rPr>
            <a:t>INTRODUCTION TO ANALYSIS</a:t>
          </a:r>
          <a:endParaRPr lang="en-US" sz="1400" b="1" dirty="0">
            <a:solidFill>
              <a:schemeClr val="tx1"/>
            </a:solidFill>
            <a:effectLst/>
          </a:endParaRPr>
        </a:p>
      </dgm:t>
    </dgm:pt>
    <dgm:pt modelId="{C19CAC72-0481-43D9-AAF6-74ECDBF3F566}" type="parTrans" cxnId="{E29CEE82-4A45-4EA5-8CE5-25C31FCF1023}">
      <dgm:prSet/>
      <dgm:spPr/>
      <dgm:t>
        <a:bodyPr/>
        <a:lstStyle/>
        <a:p>
          <a:endParaRPr lang="en-US" sz="1400"/>
        </a:p>
      </dgm:t>
    </dgm:pt>
    <dgm:pt modelId="{6454546C-F632-4E68-8680-13EFA0560BA9}" type="sibTrans" cxnId="{E29CEE82-4A45-4EA5-8CE5-25C31FCF1023}">
      <dgm:prSet/>
      <dgm:spPr/>
      <dgm:t>
        <a:bodyPr/>
        <a:lstStyle/>
        <a:p>
          <a:endParaRPr lang="en-US" sz="1400"/>
        </a:p>
      </dgm:t>
    </dgm:pt>
    <dgm:pt modelId="{89479BE1-631A-4E7A-8407-9B044F8CFB1B}" type="pres">
      <dgm:prSet presAssocID="{AA494772-51F8-41FA-A629-1D0EACE3D47A}" presName="linearFlow" presStyleCnt="0">
        <dgm:presLayoutVars>
          <dgm:dir/>
          <dgm:resizeHandles val="exact"/>
        </dgm:presLayoutVars>
      </dgm:prSet>
      <dgm:spPr/>
    </dgm:pt>
    <dgm:pt modelId="{81E3CC3D-59E1-4182-BEF5-C0A7C8C7AD49}" type="pres">
      <dgm:prSet presAssocID="{0CB84A83-FD7C-42B9-9BD4-E2797D5E6D32}" presName="composite" presStyleCnt="0"/>
      <dgm:spPr/>
    </dgm:pt>
    <dgm:pt modelId="{0FF346C6-8CE5-44DF-AD57-8D51F65DE273}" type="pres">
      <dgm:prSet presAssocID="{0CB84A83-FD7C-42B9-9BD4-E2797D5E6D32}" presName="imgShp" presStyleLbl="fgImgPlace1" presStyleIdx="0" presStyleCnt="8"/>
      <dgm:spPr>
        <a:blipFill rotWithShape="1">
          <a:blip xmlns:r="http://schemas.openxmlformats.org/officeDocument/2006/relationships" r:embed="rId1"/>
          <a:stretch>
            <a:fillRect/>
          </a:stretch>
        </a:blipFill>
      </dgm:spPr>
    </dgm:pt>
    <dgm:pt modelId="{FB575F92-F8B8-4427-98FB-FF958EE63141}" type="pres">
      <dgm:prSet presAssocID="{0CB84A83-FD7C-42B9-9BD4-E2797D5E6D32}" presName="txShp" presStyleLbl="node1" presStyleIdx="0" presStyleCnt="8">
        <dgm:presLayoutVars>
          <dgm:bulletEnabled val="1"/>
        </dgm:presLayoutVars>
      </dgm:prSet>
      <dgm:spPr/>
      <dgm:t>
        <a:bodyPr/>
        <a:lstStyle/>
        <a:p>
          <a:endParaRPr lang="en-US"/>
        </a:p>
      </dgm:t>
    </dgm:pt>
    <dgm:pt modelId="{176DBA4F-1481-4BC7-90B3-B3B218503AA8}" type="pres">
      <dgm:prSet presAssocID="{B9C960FC-CCFB-4E12-8600-1F20AE7F4C45}" presName="spacing" presStyleCnt="0"/>
      <dgm:spPr/>
    </dgm:pt>
    <dgm:pt modelId="{5C9298E8-1B07-41D7-B1B7-2B0C00EDF3E5}" type="pres">
      <dgm:prSet presAssocID="{95062CF5-D494-4799-8DE7-A60C3BFBEAE8}" presName="composite" presStyleCnt="0"/>
      <dgm:spPr/>
    </dgm:pt>
    <dgm:pt modelId="{EDD98A75-BB57-4A13-9565-3757E2449B2B}" type="pres">
      <dgm:prSet presAssocID="{95062CF5-D494-4799-8DE7-A60C3BFBEAE8}" presName="imgShp" presStyleLbl="fgImgPlace1" presStyleIdx="1" presStyleCnt="8" custLinFactNeighborX="3747"/>
      <dgm:spPr>
        <a:blipFill rotWithShape="1">
          <a:blip xmlns:r="http://schemas.openxmlformats.org/officeDocument/2006/relationships" r:embed="rId2"/>
          <a:stretch>
            <a:fillRect/>
          </a:stretch>
        </a:blipFill>
      </dgm:spPr>
    </dgm:pt>
    <dgm:pt modelId="{7DB00E70-CADC-4A84-91F8-3C6525887A7A}" type="pres">
      <dgm:prSet presAssocID="{95062CF5-D494-4799-8DE7-A60C3BFBEAE8}" presName="txShp" presStyleLbl="node1" presStyleIdx="1" presStyleCnt="8" custLinFactNeighborX="-55">
        <dgm:presLayoutVars>
          <dgm:bulletEnabled val="1"/>
        </dgm:presLayoutVars>
      </dgm:prSet>
      <dgm:spPr/>
      <dgm:t>
        <a:bodyPr/>
        <a:lstStyle/>
        <a:p>
          <a:endParaRPr lang="en-US"/>
        </a:p>
      </dgm:t>
    </dgm:pt>
    <dgm:pt modelId="{D512CD32-60DB-49CA-AF57-B62D2036D288}" type="pres">
      <dgm:prSet presAssocID="{1F4A7B31-2602-4ECE-BA99-488A45DCCF29}" presName="spacing" presStyleCnt="0"/>
      <dgm:spPr/>
    </dgm:pt>
    <dgm:pt modelId="{9DE22313-A473-4755-BF0C-D48303A663F2}" type="pres">
      <dgm:prSet presAssocID="{1F453E7B-1FC5-45B5-9240-1DDDE1B06F7D}" presName="composite" presStyleCnt="0"/>
      <dgm:spPr/>
    </dgm:pt>
    <dgm:pt modelId="{490F44A3-3D4B-4ACB-9DFE-AF450E816369}" type="pres">
      <dgm:prSet presAssocID="{1F453E7B-1FC5-45B5-9240-1DDDE1B06F7D}" presName="imgShp" presStyleLbl="fgImgPlace1" presStyleIdx="2" presStyleCnt="8"/>
      <dgm:spPr>
        <a:blipFill rotWithShape="1">
          <a:blip xmlns:r="http://schemas.openxmlformats.org/officeDocument/2006/relationships" r:embed="rId3"/>
          <a:stretch>
            <a:fillRect/>
          </a:stretch>
        </a:blipFill>
      </dgm:spPr>
    </dgm:pt>
    <dgm:pt modelId="{C5A34865-A4AC-46BA-97CB-D54A89D25368}" type="pres">
      <dgm:prSet presAssocID="{1F453E7B-1FC5-45B5-9240-1DDDE1B06F7D}" presName="txShp" presStyleLbl="node1" presStyleIdx="2" presStyleCnt="8">
        <dgm:presLayoutVars>
          <dgm:bulletEnabled val="1"/>
        </dgm:presLayoutVars>
      </dgm:prSet>
      <dgm:spPr/>
      <dgm:t>
        <a:bodyPr/>
        <a:lstStyle/>
        <a:p>
          <a:endParaRPr lang="en-US"/>
        </a:p>
      </dgm:t>
    </dgm:pt>
    <dgm:pt modelId="{F841D8B0-6513-4C6A-A12C-4A4649B80FD0}" type="pres">
      <dgm:prSet presAssocID="{B35250C3-0581-4B0A-A781-80BD72EE16D9}" presName="spacing" presStyleCnt="0"/>
      <dgm:spPr/>
    </dgm:pt>
    <dgm:pt modelId="{797C1E4B-5C7A-461F-8CF3-E33F8F988364}" type="pres">
      <dgm:prSet presAssocID="{0EFFA680-BD25-449B-9965-41BB8777B5D6}" presName="composite" presStyleCnt="0"/>
      <dgm:spPr/>
    </dgm:pt>
    <dgm:pt modelId="{35E28BDC-C5C1-4575-8828-4450CDB8A803}" type="pres">
      <dgm:prSet presAssocID="{0EFFA680-BD25-449B-9965-41BB8777B5D6}" presName="imgShp" presStyleLbl="fgImgPlace1" presStyleIdx="3" presStyleCnt="8"/>
      <dgm:spPr>
        <a:blipFill rotWithShape="1">
          <a:blip xmlns:r="http://schemas.openxmlformats.org/officeDocument/2006/relationships" r:embed="rId4"/>
          <a:stretch>
            <a:fillRect/>
          </a:stretch>
        </a:blipFill>
      </dgm:spPr>
    </dgm:pt>
    <dgm:pt modelId="{CAE0A20F-01F0-4F31-8B7B-0E2761B6BBA5}" type="pres">
      <dgm:prSet presAssocID="{0EFFA680-BD25-449B-9965-41BB8777B5D6}" presName="txShp" presStyleLbl="node1" presStyleIdx="3" presStyleCnt="8">
        <dgm:presLayoutVars>
          <dgm:bulletEnabled val="1"/>
        </dgm:presLayoutVars>
      </dgm:prSet>
      <dgm:spPr/>
      <dgm:t>
        <a:bodyPr/>
        <a:lstStyle/>
        <a:p>
          <a:endParaRPr lang="en-US"/>
        </a:p>
      </dgm:t>
    </dgm:pt>
    <dgm:pt modelId="{02F75684-8A56-4A2B-A0AB-5649B18B0196}" type="pres">
      <dgm:prSet presAssocID="{3C546423-6899-4E3A-A53C-730BAD6E2A7B}" presName="spacing" presStyleCnt="0"/>
      <dgm:spPr/>
    </dgm:pt>
    <dgm:pt modelId="{30D10974-B4CA-4F12-A21C-26AE02AC4E3C}" type="pres">
      <dgm:prSet presAssocID="{A7DF691B-3D9C-465A-BE8A-55622A47FA4D}" presName="composite" presStyleCnt="0"/>
      <dgm:spPr/>
    </dgm:pt>
    <dgm:pt modelId="{6EB2B1D2-8E73-40CE-A880-25CB6D2A5A2F}" type="pres">
      <dgm:prSet presAssocID="{A7DF691B-3D9C-465A-BE8A-55622A47FA4D}" presName="imgShp" presStyleLbl="fgImgPlace1" presStyleIdx="4" presStyleCnt="8" custLinFactNeighborX="87224"/>
      <dgm:spPr>
        <a:noFill/>
      </dgm:spPr>
    </dgm:pt>
    <dgm:pt modelId="{E0D2C17D-FD9A-44E0-963C-CC911FFD47F7}" type="pres">
      <dgm:prSet presAssocID="{A7DF691B-3D9C-465A-BE8A-55622A47FA4D}" presName="txShp" presStyleLbl="node1" presStyleIdx="4" presStyleCnt="8" custLinFactNeighborX="12726" custLinFactNeighborY="141">
        <dgm:presLayoutVars>
          <dgm:bulletEnabled val="1"/>
        </dgm:presLayoutVars>
      </dgm:prSet>
      <dgm:spPr/>
      <dgm:t>
        <a:bodyPr/>
        <a:lstStyle/>
        <a:p>
          <a:endParaRPr lang="en-US"/>
        </a:p>
      </dgm:t>
    </dgm:pt>
    <dgm:pt modelId="{F1218634-94A7-4142-9418-885AEDBF8074}" type="pres">
      <dgm:prSet presAssocID="{6454546C-F632-4E68-8680-13EFA0560BA9}" presName="spacing" presStyleCnt="0"/>
      <dgm:spPr/>
    </dgm:pt>
    <dgm:pt modelId="{47F7B467-CF20-4D1F-A989-613DFA71CC13}" type="pres">
      <dgm:prSet presAssocID="{CE84DEC4-3D98-4907-96D6-DAA356E2F5AB}" presName="composite" presStyleCnt="0"/>
      <dgm:spPr/>
    </dgm:pt>
    <dgm:pt modelId="{7E6D4F60-9FBF-4657-AC03-6899FA79FF46}" type="pres">
      <dgm:prSet presAssocID="{CE84DEC4-3D98-4907-96D6-DAA356E2F5AB}" presName="imgShp" presStyleLbl="fgImgPlace1" presStyleIdx="5" presStyleCnt="8"/>
      <dgm:spPr>
        <a:blipFill rotWithShape="1">
          <a:blip xmlns:r="http://schemas.openxmlformats.org/officeDocument/2006/relationships" r:embed="rId5"/>
          <a:stretch>
            <a:fillRect/>
          </a:stretch>
        </a:blipFill>
      </dgm:spPr>
    </dgm:pt>
    <dgm:pt modelId="{028D8863-9101-46BE-9200-DB39903C8097}" type="pres">
      <dgm:prSet presAssocID="{CE84DEC4-3D98-4907-96D6-DAA356E2F5AB}" presName="txShp" presStyleLbl="node1" presStyleIdx="5" presStyleCnt="8">
        <dgm:presLayoutVars>
          <dgm:bulletEnabled val="1"/>
        </dgm:presLayoutVars>
      </dgm:prSet>
      <dgm:spPr/>
      <dgm:t>
        <a:bodyPr/>
        <a:lstStyle/>
        <a:p>
          <a:endParaRPr lang="en-US"/>
        </a:p>
      </dgm:t>
    </dgm:pt>
    <dgm:pt modelId="{B74DA89E-0C06-4FF5-AD7B-331227FC6306}" type="pres">
      <dgm:prSet presAssocID="{519C4098-1F70-43E1-8A9D-3D6B4A0881DC}" presName="spacing" presStyleCnt="0"/>
      <dgm:spPr/>
    </dgm:pt>
    <dgm:pt modelId="{40FA6DB5-118D-4CCF-939E-25B0156C80AD}" type="pres">
      <dgm:prSet presAssocID="{2E46F48D-FA2C-4245-9B67-D23D21FB32D3}" presName="composite" presStyleCnt="0"/>
      <dgm:spPr/>
    </dgm:pt>
    <dgm:pt modelId="{9DBA9961-2298-45FE-B082-C7424AA54604}" type="pres">
      <dgm:prSet presAssocID="{2E46F48D-FA2C-4245-9B67-D23D21FB32D3}" presName="imgShp" presStyleLbl="fgImgPlace1" presStyleIdx="6" presStyleCnt="8"/>
      <dgm:spPr>
        <a:blipFill rotWithShape="1">
          <a:blip xmlns:r="http://schemas.openxmlformats.org/officeDocument/2006/relationships" r:embed="rId6"/>
          <a:stretch>
            <a:fillRect/>
          </a:stretch>
        </a:blipFill>
      </dgm:spPr>
    </dgm:pt>
    <dgm:pt modelId="{5BD11423-4548-4BF9-B519-555B8BEE3869}" type="pres">
      <dgm:prSet presAssocID="{2E46F48D-FA2C-4245-9B67-D23D21FB32D3}" presName="txShp" presStyleLbl="node1" presStyleIdx="6" presStyleCnt="8">
        <dgm:presLayoutVars>
          <dgm:bulletEnabled val="1"/>
        </dgm:presLayoutVars>
      </dgm:prSet>
      <dgm:spPr/>
      <dgm:t>
        <a:bodyPr/>
        <a:lstStyle/>
        <a:p>
          <a:endParaRPr lang="en-US"/>
        </a:p>
      </dgm:t>
    </dgm:pt>
    <dgm:pt modelId="{0D82C1EB-9BFC-4091-A756-B2BF9FC8A758}" type="pres">
      <dgm:prSet presAssocID="{AF16590D-5379-43DB-9378-66F9E6F8E3F5}" presName="spacing" presStyleCnt="0"/>
      <dgm:spPr/>
    </dgm:pt>
    <dgm:pt modelId="{7BB54F4E-1290-4715-B6A5-DF8BBEF40126}" type="pres">
      <dgm:prSet presAssocID="{7528B67A-121A-4AB6-B34E-2EAB2690700F}" presName="composite" presStyleCnt="0"/>
      <dgm:spPr/>
    </dgm:pt>
    <dgm:pt modelId="{9A16698E-8927-4B89-AC7F-0C74980FF920}" type="pres">
      <dgm:prSet presAssocID="{7528B67A-121A-4AB6-B34E-2EAB2690700F}" presName="imgShp" presStyleLbl="fgImgPlace1" presStyleIdx="7" presStyleCnt="8"/>
      <dgm:spPr>
        <a:blipFill rotWithShape="1">
          <a:blip xmlns:r="http://schemas.openxmlformats.org/officeDocument/2006/relationships" r:embed="rId7"/>
          <a:stretch>
            <a:fillRect/>
          </a:stretch>
        </a:blipFill>
      </dgm:spPr>
    </dgm:pt>
    <dgm:pt modelId="{EF66276B-9CAD-41BE-8196-81421F220AD3}" type="pres">
      <dgm:prSet presAssocID="{7528B67A-121A-4AB6-B34E-2EAB2690700F}" presName="txShp" presStyleLbl="node1" presStyleIdx="7" presStyleCnt="8">
        <dgm:presLayoutVars>
          <dgm:bulletEnabled val="1"/>
        </dgm:presLayoutVars>
      </dgm:prSet>
      <dgm:spPr/>
      <dgm:t>
        <a:bodyPr/>
        <a:lstStyle/>
        <a:p>
          <a:endParaRPr lang="en-US"/>
        </a:p>
      </dgm:t>
    </dgm:pt>
  </dgm:ptLst>
  <dgm:cxnLst>
    <dgm:cxn modelId="{CD558DB9-CE96-4FAA-97A9-4D29B30083F0}" type="presOf" srcId="{95062CF5-D494-4799-8DE7-A60C3BFBEAE8}" destId="{7DB00E70-CADC-4A84-91F8-3C6525887A7A}" srcOrd="0" destOrd="0" presId="urn:microsoft.com/office/officeart/2005/8/layout/vList3"/>
    <dgm:cxn modelId="{488B8396-B415-42FF-B386-F59734D1C519}" srcId="{AA494772-51F8-41FA-A629-1D0EACE3D47A}" destId="{CE84DEC4-3D98-4907-96D6-DAA356E2F5AB}" srcOrd="5" destOrd="0" parTransId="{DCEEF366-1D49-4B00-8F34-849F9B97CC47}" sibTransId="{519C4098-1F70-43E1-8A9D-3D6B4A0881DC}"/>
    <dgm:cxn modelId="{4F6A45A7-C14A-422E-B5A7-201FE4683203}" type="presOf" srcId="{0CB84A83-FD7C-42B9-9BD4-E2797D5E6D32}" destId="{FB575F92-F8B8-4427-98FB-FF958EE63141}" srcOrd="0" destOrd="0" presId="urn:microsoft.com/office/officeart/2005/8/layout/vList3"/>
    <dgm:cxn modelId="{E29CEE82-4A45-4EA5-8CE5-25C31FCF1023}" srcId="{AA494772-51F8-41FA-A629-1D0EACE3D47A}" destId="{A7DF691B-3D9C-465A-BE8A-55622A47FA4D}" srcOrd="4" destOrd="0" parTransId="{C19CAC72-0481-43D9-AAF6-74ECDBF3F566}" sibTransId="{6454546C-F632-4E68-8680-13EFA0560BA9}"/>
    <dgm:cxn modelId="{5C6F70B7-C987-4AF2-8323-6B0796A1F17D}" type="presOf" srcId="{CE84DEC4-3D98-4907-96D6-DAA356E2F5AB}" destId="{028D8863-9101-46BE-9200-DB39903C8097}" srcOrd="0" destOrd="0" presId="urn:microsoft.com/office/officeart/2005/8/layout/vList3"/>
    <dgm:cxn modelId="{6D013F50-93B9-4658-935D-7FD5EFC7FF67}" type="presOf" srcId="{AA494772-51F8-41FA-A629-1D0EACE3D47A}" destId="{89479BE1-631A-4E7A-8407-9B044F8CFB1B}" srcOrd="0" destOrd="0" presId="urn:microsoft.com/office/officeart/2005/8/layout/vList3"/>
    <dgm:cxn modelId="{5335EC23-BFB1-403E-AE23-A06CF4252D42}" type="presOf" srcId="{A7DF691B-3D9C-465A-BE8A-55622A47FA4D}" destId="{E0D2C17D-FD9A-44E0-963C-CC911FFD47F7}" srcOrd="0" destOrd="0" presId="urn:microsoft.com/office/officeart/2005/8/layout/vList3"/>
    <dgm:cxn modelId="{6D0A8831-ABDA-42E8-A865-48C92277E206}" srcId="{AA494772-51F8-41FA-A629-1D0EACE3D47A}" destId="{7528B67A-121A-4AB6-B34E-2EAB2690700F}" srcOrd="7" destOrd="0" parTransId="{2853ECAC-B458-42D1-AC4D-4DECF024196E}" sibTransId="{7032635F-FD13-47A5-9A75-C75ADF4B0643}"/>
    <dgm:cxn modelId="{B7969ED6-9EFE-4F73-8E29-74B0EC64463E}" type="presOf" srcId="{0EFFA680-BD25-449B-9965-41BB8777B5D6}" destId="{CAE0A20F-01F0-4F31-8B7B-0E2761B6BBA5}" srcOrd="0" destOrd="0" presId="urn:microsoft.com/office/officeart/2005/8/layout/vList3"/>
    <dgm:cxn modelId="{2EEFEB29-8E9C-4044-9C02-2B76F11AEF42}" type="presOf" srcId="{1F453E7B-1FC5-45B5-9240-1DDDE1B06F7D}" destId="{C5A34865-A4AC-46BA-97CB-D54A89D25368}" srcOrd="0" destOrd="0" presId="urn:microsoft.com/office/officeart/2005/8/layout/vList3"/>
    <dgm:cxn modelId="{5A2F5412-61AC-4F6A-B1F2-68D914827AFF}" srcId="{AA494772-51F8-41FA-A629-1D0EACE3D47A}" destId="{95062CF5-D494-4799-8DE7-A60C3BFBEAE8}" srcOrd="1" destOrd="0" parTransId="{2D73180F-5C6B-4685-8284-1781F27832E5}" sibTransId="{1F4A7B31-2602-4ECE-BA99-488A45DCCF29}"/>
    <dgm:cxn modelId="{A6201D0C-AA56-4E39-9B53-965A04E0CC1D}" srcId="{AA494772-51F8-41FA-A629-1D0EACE3D47A}" destId="{0CB84A83-FD7C-42B9-9BD4-E2797D5E6D32}" srcOrd="0" destOrd="0" parTransId="{8DC30B41-E751-4F08-90C8-1677E061E723}" sibTransId="{B9C960FC-CCFB-4E12-8600-1F20AE7F4C45}"/>
    <dgm:cxn modelId="{1491DEC7-1A15-4A47-9CAF-E1C11D3E9AD6}" srcId="{AA494772-51F8-41FA-A629-1D0EACE3D47A}" destId="{2E46F48D-FA2C-4245-9B67-D23D21FB32D3}" srcOrd="6" destOrd="0" parTransId="{46A3CCBF-7E9C-4E5C-B53B-C046CCED3B8A}" sibTransId="{AF16590D-5379-43DB-9378-66F9E6F8E3F5}"/>
    <dgm:cxn modelId="{288DDD18-8916-407F-BAB7-6E92D8813C82}" srcId="{AA494772-51F8-41FA-A629-1D0EACE3D47A}" destId="{0EFFA680-BD25-449B-9965-41BB8777B5D6}" srcOrd="3" destOrd="0" parTransId="{E12A53F6-C023-4511-9393-AD9425477C5A}" sibTransId="{3C546423-6899-4E3A-A53C-730BAD6E2A7B}"/>
    <dgm:cxn modelId="{C9E1D0E1-64B3-41AF-9B24-76F3FBCA9221}" type="presOf" srcId="{2E46F48D-FA2C-4245-9B67-D23D21FB32D3}" destId="{5BD11423-4548-4BF9-B519-555B8BEE3869}" srcOrd="0" destOrd="0" presId="urn:microsoft.com/office/officeart/2005/8/layout/vList3"/>
    <dgm:cxn modelId="{01E6E4E7-746B-4955-9CDB-1B9447BDD538}" type="presOf" srcId="{7528B67A-121A-4AB6-B34E-2EAB2690700F}" destId="{EF66276B-9CAD-41BE-8196-81421F220AD3}" srcOrd="0" destOrd="0" presId="urn:microsoft.com/office/officeart/2005/8/layout/vList3"/>
    <dgm:cxn modelId="{0072F1E2-4E40-4409-95E6-79614F23C80C}" srcId="{AA494772-51F8-41FA-A629-1D0EACE3D47A}" destId="{1F453E7B-1FC5-45B5-9240-1DDDE1B06F7D}" srcOrd="2" destOrd="0" parTransId="{C5B91E85-9686-48E9-A0ED-1C32084EE6C5}" sibTransId="{B35250C3-0581-4B0A-A781-80BD72EE16D9}"/>
    <dgm:cxn modelId="{FB6A4A66-E412-412B-8A4F-5BF9C11502B9}" type="presParOf" srcId="{89479BE1-631A-4E7A-8407-9B044F8CFB1B}" destId="{81E3CC3D-59E1-4182-BEF5-C0A7C8C7AD49}" srcOrd="0" destOrd="0" presId="urn:microsoft.com/office/officeart/2005/8/layout/vList3"/>
    <dgm:cxn modelId="{CD7E73EA-F7BB-4CEF-88B2-75B59BB1E380}" type="presParOf" srcId="{81E3CC3D-59E1-4182-BEF5-C0A7C8C7AD49}" destId="{0FF346C6-8CE5-44DF-AD57-8D51F65DE273}" srcOrd="0" destOrd="0" presId="urn:microsoft.com/office/officeart/2005/8/layout/vList3"/>
    <dgm:cxn modelId="{504BFA63-73F9-49B0-ABA1-CCBADBD0F44D}" type="presParOf" srcId="{81E3CC3D-59E1-4182-BEF5-C0A7C8C7AD49}" destId="{FB575F92-F8B8-4427-98FB-FF958EE63141}" srcOrd="1" destOrd="0" presId="urn:microsoft.com/office/officeart/2005/8/layout/vList3"/>
    <dgm:cxn modelId="{50968005-8E53-40EC-9BFC-CB2A36046315}" type="presParOf" srcId="{89479BE1-631A-4E7A-8407-9B044F8CFB1B}" destId="{176DBA4F-1481-4BC7-90B3-B3B218503AA8}" srcOrd="1" destOrd="0" presId="urn:microsoft.com/office/officeart/2005/8/layout/vList3"/>
    <dgm:cxn modelId="{3BFBE80A-4C20-418C-A255-3815743B4C89}" type="presParOf" srcId="{89479BE1-631A-4E7A-8407-9B044F8CFB1B}" destId="{5C9298E8-1B07-41D7-B1B7-2B0C00EDF3E5}" srcOrd="2" destOrd="0" presId="urn:microsoft.com/office/officeart/2005/8/layout/vList3"/>
    <dgm:cxn modelId="{B69933E8-FB53-4760-99D4-60633E9CCB57}" type="presParOf" srcId="{5C9298E8-1B07-41D7-B1B7-2B0C00EDF3E5}" destId="{EDD98A75-BB57-4A13-9565-3757E2449B2B}" srcOrd="0" destOrd="0" presId="urn:microsoft.com/office/officeart/2005/8/layout/vList3"/>
    <dgm:cxn modelId="{0310EFD5-CFF2-407D-B9A0-F53150215701}" type="presParOf" srcId="{5C9298E8-1B07-41D7-B1B7-2B0C00EDF3E5}" destId="{7DB00E70-CADC-4A84-91F8-3C6525887A7A}" srcOrd="1" destOrd="0" presId="urn:microsoft.com/office/officeart/2005/8/layout/vList3"/>
    <dgm:cxn modelId="{95167084-7075-4299-AEE4-1B08D93803C5}" type="presParOf" srcId="{89479BE1-631A-4E7A-8407-9B044F8CFB1B}" destId="{D512CD32-60DB-49CA-AF57-B62D2036D288}" srcOrd="3" destOrd="0" presId="urn:microsoft.com/office/officeart/2005/8/layout/vList3"/>
    <dgm:cxn modelId="{F311DA33-9336-427C-AB4D-40BBFB521D31}" type="presParOf" srcId="{89479BE1-631A-4E7A-8407-9B044F8CFB1B}" destId="{9DE22313-A473-4755-BF0C-D48303A663F2}" srcOrd="4" destOrd="0" presId="urn:microsoft.com/office/officeart/2005/8/layout/vList3"/>
    <dgm:cxn modelId="{6C2C6727-6929-454A-81E2-C129AE0ED0DD}" type="presParOf" srcId="{9DE22313-A473-4755-BF0C-D48303A663F2}" destId="{490F44A3-3D4B-4ACB-9DFE-AF450E816369}" srcOrd="0" destOrd="0" presId="urn:microsoft.com/office/officeart/2005/8/layout/vList3"/>
    <dgm:cxn modelId="{2AF644EB-B2CE-4F5B-8055-7FEFC4A1D31D}" type="presParOf" srcId="{9DE22313-A473-4755-BF0C-D48303A663F2}" destId="{C5A34865-A4AC-46BA-97CB-D54A89D25368}" srcOrd="1" destOrd="0" presId="urn:microsoft.com/office/officeart/2005/8/layout/vList3"/>
    <dgm:cxn modelId="{8671E16A-C436-4A84-995E-2ECEA583F56E}" type="presParOf" srcId="{89479BE1-631A-4E7A-8407-9B044F8CFB1B}" destId="{F841D8B0-6513-4C6A-A12C-4A4649B80FD0}" srcOrd="5" destOrd="0" presId="urn:microsoft.com/office/officeart/2005/8/layout/vList3"/>
    <dgm:cxn modelId="{3B1EB112-0FDD-4A8B-AEDE-D8E0A65042C1}" type="presParOf" srcId="{89479BE1-631A-4E7A-8407-9B044F8CFB1B}" destId="{797C1E4B-5C7A-461F-8CF3-E33F8F988364}" srcOrd="6" destOrd="0" presId="urn:microsoft.com/office/officeart/2005/8/layout/vList3"/>
    <dgm:cxn modelId="{7A6748D2-7E38-4CF1-885C-564E9D965BB1}" type="presParOf" srcId="{797C1E4B-5C7A-461F-8CF3-E33F8F988364}" destId="{35E28BDC-C5C1-4575-8828-4450CDB8A803}" srcOrd="0" destOrd="0" presId="urn:microsoft.com/office/officeart/2005/8/layout/vList3"/>
    <dgm:cxn modelId="{1681C636-B01C-4E6E-8355-D72B5A858ABC}" type="presParOf" srcId="{797C1E4B-5C7A-461F-8CF3-E33F8F988364}" destId="{CAE0A20F-01F0-4F31-8B7B-0E2761B6BBA5}" srcOrd="1" destOrd="0" presId="urn:microsoft.com/office/officeart/2005/8/layout/vList3"/>
    <dgm:cxn modelId="{60A6E042-8CC8-4FE6-9FE2-5BB6F7861CD0}" type="presParOf" srcId="{89479BE1-631A-4E7A-8407-9B044F8CFB1B}" destId="{02F75684-8A56-4A2B-A0AB-5649B18B0196}" srcOrd="7" destOrd="0" presId="urn:microsoft.com/office/officeart/2005/8/layout/vList3"/>
    <dgm:cxn modelId="{29CE8078-C7B7-46D4-B20E-F91A4AA0D031}" type="presParOf" srcId="{89479BE1-631A-4E7A-8407-9B044F8CFB1B}" destId="{30D10974-B4CA-4F12-A21C-26AE02AC4E3C}" srcOrd="8" destOrd="0" presId="urn:microsoft.com/office/officeart/2005/8/layout/vList3"/>
    <dgm:cxn modelId="{B874CA1E-5E52-4925-BCA0-4851E10C5806}" type="presParOf" srcId="{30D10974-B4CA-4F12-A21C-26AE02AC4E3C}" destId="{6EB2B1D2-8E73-40CE-A880-25CB6D2A5A2F}" srcOrd="0" destOrd="0" presId="urn:microsoft.com/office/officeart/2005/8/layout/vList3"/>
    <dgm:cxn modelId="{5CD233F4-23E7-46CF-8778-C5209ADED7E8}" type="presParOf" srcId="{30D10974-B4CA-4F12-A21C-26AE02AC4E3C}" destId="{E0D2C17D-FD9A-44E0-963C-CC911FFD47F7}" srcOrd="1" destOrd="0" presId="urn:microsoft.com/office/officeart/2005/8/layout/vList3"/>
    <dgm:cxn modelId="{ABD2A4A1-DBB2-44B9-9408-BD03897521C9}" type="presParOf" srcId="{89479BE1-631A-4E7A-8407-9B044F8CFB1B}" destId="{F1218634-94A7-4142-9418-885AEDBF8074}" srcOrd="9" destOrd="0" presId="urn:microsoft.com/office/officeart/2005/8/layout/vList3"/>
    <dgm:cxn modelId="{BFB15E43-2B26-4F24-A5DA-D9C881C38F8F}" type="presParOf" srcId="{89479BE1-631A-4E7A-8407-9B044F8CFB1B}" destId="{47F7B467-CF20-4D1F-A989-613DFA71CC13}" srcOrd="10" destOrd="0" presId="urn:microsoft.com/office/officeart/2005/8/layout/vList3"/>
    <dgm:cxn modelId="{36527DBF-1EB7-4498-95EC-6612D844CFC7}" type="presParOf" srcId="{47F7B467-CF20-4D1F-A989-613DFA71CC13}" destId="{7E6D4F60-9FBF-4657-AC03-6899FA79FF46}" srcOrd="0" destOrd="0" presId="urn:microsoft.com/office/officeart/2005/8/layout/vList3"/>
    <dgm:cxn modelId="{5E582948-ED98-4DB5-B92F-9265363C7868}" type="presParOf" srcId="{47F7B467-CF20-4D1F-A989-613DFA71CC13}" destId="{028D8863-9101-46BE-9200-DB39903C8097}" srcOrd="1" destOrd="0" presId="urn:microsoft.com/office/officeart/2005/8/layout/vList3"/>
    <dgm:cxn modelId="{BB5AF248-20C7-415E-AFBF-C2CE79C5776E}" type="presParOf" srcId="{89479BE1-631A-4E7A-8407-9B044F8CFB1B}" destId="{B74DA89E-0C06-4FF5-AD7B-331227FC6306}" srcOrd="11" destOrd="0" presId="urn:microsoft.com/office/officeart/2005/8/layout/vList3"/>
    <dgm:cxn modelId="{325F746B-E6F8-4E21-8778-3F3BC64D5A4F}" type="presParOf" srcId="{89479BE1-631A-4E7A-8407-9B044F8CFB1B}" destId="{40FA6DB5-118D-4CCF-939E-25B0156C80AD}" srcOrd="12" destOrd="0" presId="urn:microsoft.com/office/officeart/2005/8/layout/vList3"/>
    <dgm:cxn modelId="{960097FC-0F7D-49FF-B845-090286DF2D01}" type="presParOf" srcId="{40FA6DB5-118D-4CCF-939E-25B0156C80AD}" destId="{9DBA9961-2298-45FE-B082-C7424AA54604}" srcOrd="0" destOrd="0" presId="urn:microsoft.com/office/officeart/2005/8/layout/vList3"/>
    <dgm:cxn modelId="{CC2D4A7C-F705-4404-9810-BF2CC7147EE6}" type="presParOf" srcId="{40FA6DB5-118D-4CCF-939E-25B0156C80AD}" destId="{5BD11423-4548-4BF9-B519-555B8BEE3869}" srcOrd="1" destOrd="0" presId="urn:microsoft.com/office/officeart/2005/8/layout/vList3"/>
    <dgm:cxn modelId="{AE17CD19-B17F-45BA-AAFA-E5A7ADCBFB7B}" type="presParOf" srcId="{89479BE1-631A-4E7A-8407-9B044F8CFB1B}" destId="{0D82C1EB-9BFC-4091-A756-B2BF9FC8A758}" srcOrd="13" destOrd="0" presId="urn:microsoft.com/office/officeart/2005/8/layout/vList3"/>
    <dgm:cxn modelId="{1D16906D-8935-4D3A-8862-277643FBACFC}" type="presParOf" srcId="{89479BE1-631A-4E7A-8407-9B044F8CFB1B}" destId="{7BB54F4E-1290-4715-B6A5-DF8BBEF40126}" srcOrd="14" destOrd="0" presId="urn:microsoft.com/office/officeart/2005/8/layout/vList3"/>
    <dgm:cxn modelId="{FF8A81EB-031E-4D51-97C1-477332CD189B}" type="presParOf" srcId="{7BB54F4E-1290-4715-B6A5-DF8BBEF40126}" destId="{9A16698E-8927-4B89-AC7F-0C74980FF920}" srcOrd="0" destOrd="0" presId="urn:microsoft.com/office/officeart/2005/8/layout/vList3"/>
    <dgm:cxn modelId="{399E73F8-1188-432A-8995-1666E9C99152}" type="presParOf" srcId="{7BB54F4E-1290-4715-B6A5-DF8BBEF40126}" destId="{EF66276B-9CAD-41BE-8196-81421F220AD3}" srcOrd="1" destOrd="0" presId="urn:microsoft.com/office/officeart/2005/8/layout/vList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A494772-51F8-41FA-A629-1D0EACE3D47A}" type="doc">
      <dgm:prSet loTypeId="urn:microsoft.com/office/officeart/2005/8/layout/vList3" loCatId="picture" qsTypeId="urn:microsoft.com/office/officeart/2009/2/quickstyle/3d8" qsCatId="3D" csTypeId="urn:microsoft.com/office/officeart/2005/8/colors/accent5_2" csCatId="accent5" phldr="1"/>
      <dgm:spPr/>
    </dgm:pt>
    <dgm:pt modelId="{0CB84A83-FD7C-42B9-9BD4-E2797D5E6D32}">
      <dgm:prSet phldrT="[Text]" custT="1"/>
      <dgm:spPr>
        <a:solidFill>
          <a:srgbClr val="2C5897">
            <a:alpha val="85000"/>
          </a:srgbClr>
        </a:solidFill>
      </dgm:spPr>
      <dgm:t>
        <a:bodyPr/>
        <a:lstStyle/>
        <a:p>
          <a:pPr algn="l"/>
          <a:r>
            <a:rPr lang="en-US" sz="1400" b="1" dirty="0" smtClean="0">
              <a:solidFill>
                <a:schemeClr val="bg1"/>
              </a:solidFill>
            </a:rPr>
            <a:t>PROJECT BACKGROUND</a:t>
          </a:r>
          <a:endParaRPr lang="en-US" sz="1400" b="1" dirty="0">
            <a:solidFill>
              <a:schemeClr val="bg1"/>
            </a:solidFill>
          </a:endParaRPr>
        </a:p>
      </dgm:t>
    </dgm:pt>
    <dgm:pt modelId="{8DC30B41-E751-4F08-90C8-1677E061E723}" type="parTrans" cxnId="{A6201D0C-AA56-4E39-9B53-965A04E0CC1D}">
      <dgm:prSet/>
      <dgm:spPr/>
      <dgm:t>
        <a:bodyPr/>
        <a:lstStyle/>
        <a:p>
          <a:endParaRPr lang="en-US" sz="1400" b="1">
            <a:solidFill>
              <a:schemeClr val="bg2"/>
            </a:solidFill>
          </a:endParaRPr>
        </a:p>
      </dgm:t>
    </dgm:pt>
    <dgm:pt modelId="{B9C960FC-CCFB-4E12-8600-1F20AE7F4C45}" type="sibTrans" cxnId="{A6201D0C-AA56-4E39-9B53-965A04E0CC1D}">
      <dgm:prSet/>
      <dgm:spPr/>
      <dgm:t>
        <a:bodyPr/>
        <a:lstStyle/>
        <a:p>
          <a:endParaRPr lang="en-US" sz="1400" b="1">
            <a:solidFill>
              <a:schemeClr val="bg2"/>
            </a:solidFill>
          </a:endParaRPr>
        </a:p>
      </dgm:t>
    </dgm:pt>
    <dgm:pt modelId="{95062CF5-D494-4799-8DE7-A60C3BFBEAE8}">
      <dgm:prSet phldrT="[Text]" custT="1"/>
      <dgm:spPr>
        <a:solidFill>
          <a:srgbClr val="2C5897">
            <a:alpha val="85000"/>
          </a:srgbClr>
        </a:solidFill>
      </dgm:spPr>
      <dgm:t>
        <a:bodyPr/>
        <a:lstStyle/>
        <a:p>
          <a:pPr algn="l"/>
          <a:r>
            <a:rPr lang="en-US" sz="1400" b="1" dirty="0" smtClean="0">
              <a:solidFill>
                <a:schemeClr val="bg1"/>
              </a:solidFill>
            </a:rPr>
            <a:t>RESEARCH TOPIC: MATERIAL TRACKING</a:t>
          </a:r>
          <a:endParaRPr lang="en-US" sz="1400" b="1" dirty="0">
            <a:solidFill>
              <a:schemeClr val="bg1"/>
            </a:solidFill>
          </a:endParaRPr>
        </a:p>
      </dgm:t>
    </dgm:pt>
    <dgm:pt modelId="{2D73180F-5C6B-4685-8284-1781F27832E5}" type="parTrans" cxnId="{5A2F5412-61AC-4F6A-B1F2-68D914827AFF}">
      <dgm:prSet/>
      <dgm:spPr/>
      <dgm:t>
        <a:bodyPr/>
        <a:lstStyle/>
        <a:p>
          <a:endParaRPr lang="en-US" sz="1400"/>
        </a:p>
      </dgm:t>
    </dgm:pt>
    <dgm:pt modelId="{1F4A7B31-2602-4ECE-BA99-488A45DCCF29}" type="sibTrans" cxnId="{5A2F5412-61AC-4F6A-B1F2-68D914827AFF}">
      <dgm:prSet/>
      <dgm:spPr/>
      <dgm:t>
        <a:bodyPr/>
        <a:lstStyle/>
        <a:p>
          <a:endParaRPr lang="en-US" sz="1400"/>
        </a:p>
      </dgm:t>
    </dgm:pt>
    <dgm:pt modelId="{1F453E7B-1FC5-45B5-9240-1DDDE1B06F7D}">
      <dgm:prSet phldrT="[Text]" custT="1"/>
      <dgm:spPr>
        <a:solidFill>
          <a:srgbClr val="2C5897">
            <a:alpha val="85000"/>
          </a:srgbClr>
        </a:solidFill>
      </dgm:spPr>
      <dgm:t>
        <a:bodyPr/>
        <a:lstStyle/>
        <a:p>
          <a:pPr algn="l"/>
          <a:r>
            <a:rPr lang="en-US" sz="1400" b="1" dirty="0" smtClean="0">
              <a:solidFill>
                <a:schemeClr val="bg1"/>
              </a:solidFill>
            </a:rPr>
            <a:t>ANALYSIS #1:  GUIDED FORMWORK TO SELF-CLIMBING</a:t>
          </a:r>
          <a:endParaRPr lang="en-US" sz="1400" b="1" dirty="0">
            <a:solidFill>
              <a:schemeClr val="bg1"/>
            </a:solidFill>
          </a:endParaRPr>
        </a:p>
      </dgm:t>
    </dgm:pt>
    <dgm:pt modelId="{C5B91E85-9686-48E9-A0ED-1C32084EE6C5}" type="parTrans" cxnId="{0072F1E2-4E40-4409-95E6-79614F23C80C}">
      <dgm:prSet/>
      <dgm:spPr/>
      <dgm:t>
        <a:bodyPr/>
        <a:lstStyle/>
        <a:p>
          <a:endParaRPr lang="en-US" sz="1400"/>
        </a:p>
      </dgm:t>
    </dgm:pt>
    <dgm:pt modelId="{B35250C3-0581-4B0A-A781-80BD72EE16D9}" type="sibTrans" cxnId="{0072F1E2-4E40-4409-95E6-79614F23C80C}">
      <dgm:prSet/>
      <dgm:spPr/>
      <dgm:t>
        <a:bodyPr/>
        <a:lstStyle/>
        <a:p>
          <a:endParaRPr lang="en-US" sz="1400"/>
        </a:p>
      </dgm:t>
    </dgm:pt>
    <dgm:pt modelId="{0EFFA680-BD25-449B-9965-41BB8777B5D6}">
      <dgm:prSet phldrT="[Text]" custT="1"/>
      <dgm:spPr>
        <a:solidFill>
          <a:schemeClr val="bg2">
            <a:lumMod val="85000"/>
            <a:lumOff val="15000"/>
            <a:alpha val="85000"/>
          </a:schemeClr>
        </a:solidFill>
      </dgm:spPr>
      <dgm:t>
        <a:bodyPr/>
        <a:lstStyle/>
        <a:p>
          <a:pPr algn="l"/>
          <a:r>
            <a:rPr lang="en-US" sz="1400" b="1" dirty="0" smtClean="0">
              <a:solidFill>
                <a:schemeClr val="tx1"/>
              </a:solidFill>
            </a:rPr>
            <a:t>ANALYSIS #2: PHOTVOLTAIC CURTAINWALL</a:t>
          </a:r>
          <a:endParaRPr lang="en-US" sz="1400" b="1" dirty="0">
            <a:solidFill>
              <a:schemeClr val="tx1"/>
            </a:solidFill>
          </a:endParaRPr>
        </a:p>
      </dgm:t>
    </dgm:pt>
    <dgm:pt modelId="{E12A53F6-C023-4511-9393-AD9425477C5A}" type="parTrans" cxnId="{288DDD18-8916-407F-BAB7-6E92D8813C82}">
      <dgm:prSet/>
      <dgm:spPr/>
      <dgm:t>
        <a:bodyPr/>
        <a:lstStyle/>
        <a:p>
          <a:endParaRPr lang="en-US" sz="1400"/>
        </a:p>
      </dgm:t>
    </dgm:pt>
    <dgm:pt modelId="{3C546423-6899-4E3A-A53C-730BAD6E2A7B}" type="sibTrans" cxnId="{288DDD18-8916-407F-BAB7-6E92D8813C82}">
      <dgm:prSet/>
      <dgm:spPr/>
      <dgm:t>
        <a:bodyPr/>
        <a:lstStyle/>
        <a:p>
          <a:endParaRPr lang="en-US" sz="1400"/>
        </a:p>
      </dgm:t>
    </dgm:pt>
    <dgm:pt modelId="{CE84DEC4-3D98-4907-96D6-DAA356E2F5AB}">
      <dgm:prSet phldrT="[Text]" custT="1"/>
      <dgm:spPr>
        <a:solidFill>
          <a:srgbClr val="2C5897">
            <a:alpha val="85000"/>
          </a:srgbClr>
        </a:solidFill>
      </dgm:spPr>
      <dgm:t>
        <a:bodyPr/>
        <a:lstStyle/>
        <a:p>
          <a:pPr algn="l"/>
          <a:r>
            <a:rPr lang="en-US" sz="1400" b="1" dirty="0" smtClean="0">
              <a:solidFill>
                <a:schemeClr val="bg1"/>
              </a:solidFill>
            </a:rPr>
            <a:t>ANALYSIS #3: SIPS</a:t>
          </a:r>
          <a:endParaRPr lang="en-US" sz="1400" b="1" dirty="0">
            <a:solidFill>
              <a:schemeClr val="bg1"/>
            </a:solidFill>
          </a:endParaRPr>
        </a:p>
      </dgm:t>
    </dgm:pt>
    <dgm:pt modelId="{DCEEF366-1D49-4B00-8F34-849F9B97CC47}" type="parTrans" cxnId="{488B8396-B415-42FF-B386-F59734D1C519}">
      <dgm:prSet/>
      <dgm:spPr/>
      <dgm:t>
        <a:bodyPr/>
        <a:lstStyle/>
        <a:p>
          <a:endParaRPr lang="en-US" sz="1400"/>
        </a:p>
      </dgm:t>
    </dgm:pt>
    <dgm:pt modelId="{519C4098-1F70-43E1-8A9D-3D6B4A0881DC}" type="sibTrans" cxnId="{488B8396-B415-42FF-B386-F59734D1C519}">
      <dgm:prSet/>
      <dgm:spPr/>
      <dgm:t>
        <a:bodyPr/>
        <a:lstStyle/>
        <a:p>
          <a:endParaRPr lang="en-US" sz="1400"/>
        </a:p>
      </dgm:t>
    </dgm:pt>
    <dgm:pt modelId="{2E46F48D-FA2C-4245-9B67-D23D21FB32D3}">
      <dgm:prSet phldrT="[Text]" custT="1"/>
      <dgm:spPr>
        <a:solidFill>
          <a:srgbClr val="2C5897">
            <a:alpha val="85000"/>
          </a:srgbClr>
        </a:solidFill>
      </dgm:spPr>
      <dgm:t>
        <a:bodyPr/>
        <a:lstStyle/>
        <a:p>
          <a:pPr algn="l"/>
          <a:r>
            <a:rPr lang="en-US" sz="1400" b="1" dirty="0" smtClean="0">
              <a:solidFill>
                <a:schemeClr val="bg1"/>
              </a:solidFill>
            </a:rPr>
            <a:t>CONCLUSIONS</a:t>
          </a:r>
          <a:endParaRPr lang="en-US" sz="1400" b="1" dirty="0">
            <a:solidFill>
              <a:schemeClr val="bg1"/>
            </a:solidFill>
          </a:endParaRPr>
        </a:p>
      </dgm:t>
    </dgm:pt>
    <dgm:pt modelId="{46A3CCBF-7E9C-4E5C-B53B-C046CCED3B8A}" type="parTrans" cxnId="{1491DEC7-1A15-4A47-9CAF-E1C11D3E9AD6}">
      <dgm:prSet/>
      <dgm:spPr/>
      <dgm:t>
        <a:bodyPr/>
        <a:lstStyle/>
        <a:p>
          <a:endParaRPr lang="en-US" sz="1400"/>
        </a:p>
      </dgm:t>
    </dgm:pt>
    <dgm:pt modelId="{AF16590D-5379-43DB-9378-66F9E6F8E3F5}" type="sibTrans" cxnId="{1491DEC7-1A15-4A47-9CAF-E1C11D3E9AD6}">
      <dgm:prSet/>
      <dgm:spPr/>
      <dgm:t>
        <a:bodyPr/>
        <a:lstStyle/>
        <a:p>
          <a:endParaRPr lang="en-US" sz="1400"/>
        </a:p>
      </dgm:t>
    </dgm:pt>
    <dgm:pt modelId="{7528B67A-121A-4AB6-B34E-2EAB2690700F}">
      <dgm:prSet phldrT="[Text]" custT="1"/>
      <dgm:spPr>
        <a:solidFill>
          <a:srgbClr val="2C5897">
            <a:alpha val="85000"/>
          </a:srgbClr>
        </a:solidFill>
      </dgm:spPr>
      <dgm:t>
        <a:bodyPr/>
        <a:lstStyle/>
        <a:p>
          <a:pPr algn="l"/>
          <a:r>
            <a:rPr lang="en-US" sz="1400" b="1" dirty="0" smtClean="0">
              <a:solidFill>
                <a:schemeClr val="bg1"/>
              </a:solidFill>
            </a:rPr>
            <a:t>ACKNOWLEGEMENTS</a:t>
          </a:r>
          <a:endParaRPr lang="en-US" sz="1400" b="1" dirty="0">
            <a:solidFill>
              <a:schemeClr val="bg1"/>
            </a:solidFill>
          </a:endParaRPr>
        </a:p>
      </dgm:t>
    </dgm:pt>
    <dgm:pt modelId="{2853ECAC-B458-42D1-AC4D-4DECF024196E}" type="parTrans" cxnId="{6D0A8831-ABDA-42E8-A865-48C92277E206}">
      <dgm:prSet/>
      <dgm:spPr/>
      <dgm:t>
        <a:bodyPr/>
        <a:lstStyle/>
        <a:p>
          <a:endParaRPr lang="en-US" sz="1400"/>
        </a:p>
      </dgm:t>
    </dgm:pt>
    <dgm:pt modelId="{7032635F-FD13-47A5-9A75-C75ADF4B0643}" type="sibTrans" cxnId="{6D0A8831-ABDA-42E8-A865-48C92277E206}">
      <dgm:prSet/>
      <dgm:spPr/>
      <dgm:t>
        <a:bodyPr/>
        <a:lstStyle/>
        <a:p>
          <a:endParaRPr lang="en-US" sz="1400"/>
        </a:p>
      </dgm:t>
    </dgm:pt>
    <dgm:pt modelId="{A7DF691B-3D9C-465A-BE8A-55622A47FA4D}">
      <dgm:prSet phldrT="[Text]" custT="1"/>
      <dgm:spPr>
        <a:solidFill>
          <a:schemeClr val="bg2">
            <a:lumMod val="85000"/>
            <a:lumOff val="15000"/>
            <a:alpha val="85000"/>
          </a:schemeClr>
        </a:solidFill>
      </dgm:spPr>
      <dgm:t>
        <a:bodyPr/>
        <a:lstStyle/>
        <a:p>
          <a:pPr algn="l"/>
          <a:r>
            <a:rPr lang="en-US" sz="1400" b="1" dirty="0" smtClean="0">
              <a:solidFill>
                <a:schemeClr val="tx1"/>
              </a:solidFill>
              <a:effectLst/>
            </a:rPr>
            <a:t>SOLAR</a:t>
          </a:r>
          <a:r>
            <a:rPr lang="en-US" sz="1400" b="1" baseline="0" dirty="0" smtClean="0">
              <a:solidFill>
                <a:schemeClr val="tx1"/>
              </a:solidFill>
              <a:effectLst/>
            </a:rPr>
            <a:t> STUDY</a:t>
          </a:r>
          <a:endParaRPr lang="en-US" sz="1400" b="1" dirty="0">
            <a:solidFill>
              <a:schemeClr val="tx1"/>
            </a:solidFill>
            <a:effectLst/>
          </a:endParaRPr>
        </a:p>
      </dgm:t>
    </dgm:pt>
    <dgm:pt modelId="{C19CAC72-0481-43D9-AAF6-74ECDBF3F566}" type="parTrans" cxnId="{E29CEE82-4A45-4EA5-8CE5-25C31FCF1023}">
      <dgm:prSet/>
      <dgm:spPr/>
      <dgm:t>
        <a:bodyPr/>
        <a:lstStyle/>
        <a:p>
          <a:endParaRPr lang="en-US" sz="1400"/>
        </a:p>
      </dgm:t>
    </dgm:pt>
    <dgm:pt modelId="{6454546C-F632-4E68-8680-13EFA0560BA9}" type="sibTrans" cxnId="{E29CEE82-4A45-4EA5-8CE5-25C31FCF1023}">
      <dgm:prSet/>
      <dgm:spPr/>
      <dgm:t>
        <a:bodyPr/>
        <a:lstStyle/>
        <a:p>
          <a:endParaRPr lang="en-US" sz="1400"/>
        </a:p>
      </dgm:t>
    </dgm:pt>
    <dgm:pt modelId="{89479BE1-631A-4E7A-8407-9B044F8CFB1B}" type="pres">
      <dgm:prSet presAssocID="{AA494772-51F8-41FA-A629-1D0EACE3D47A}" presName="linearFlow" presStyleCnt="0">
        <dgm:presLayoutVars>
          <dgm:dir/>
          <dgm:resizeHandles val="exact"/>
        </dgm:presLayoutVars>
      </dgm:prSet>
      <dgm:spPr/>
    </dgm:pt>
    <dgm:pt modelId="{81E3CC3D-59E1-4182-BEF5-C0A7C8C7AD49}" type="pres">
      <dgm:prSet presAssocID="{0CB84A83-FD7C-42B9-9BD4-E2797D5E6D32}" presName="composite" presStyleCnt="0"/>
      <dgm:spPr/>
    </dgm:pt>
    <dgm:pt modelId="{0FF346C6-8CE5-44DF-AD57-8D51F65DE273}" type="pres">
      <dgm:prSet presAssocID="{0CB84A83-FD7C-42B9-9BD4-E2797D5E6D32}" presName="imgShp" presStyleLbl="fgImgPlace1" presStyleIdx="0" presStyleCnt="8"/>
      <dgm:spPr>
        <a:blipFill rotWithShape="1">
          <a:blip xmlns:r="http://schemas.openxmlformats.org/officeDocument/2006/relationships" r:embed="rId1"/>
          <a:stretch>
            <a:fillRect/>
          </a:stretch>
        </a:blipFill>
      </dgm:spPr>
    </dgm:pt>
    <dgm:pt modelId="{FB575F92-F8B8-4427-98FB-FF958EE63141}" type="pres">
      <dgm:prSet presAssocID="{0CB84A83-FD7C-42B9-9BD4-E2797D5E6D32}" presName="txShp" presStyleLbl="node1" presStyleIdx="0" presStyleCnt="8">
        <dgm:presLayoutVars>
          <dgm:bulletEnabled val="1"/>
        </dgm:presLayoutVars>
      </dgm:prSet>
      <dgm:spPr/>
      <dgm:t>
        <a:bodyPr/>
        <a:lstStyle/>
        <a:p>
          <a:endParaRPr lang="en-US"/>
        </a:p>
      </dgm:t>
    </dgm:pt>
    <dgm:pt modelId="{176DBA4F-1481-4BC7-90B3-B3B218503AA8}" type="pres">
      <dgm:prSet presAssocID="{B9C960FC-CCFB-4E12-8600-1F20AE7F4C45}" presName="spacing" presStyleCnt="0"/>
      <dgm:spPr/>
    </dgm:pt>
    <dgm:pt modelId="{5C9298E8-1B07-41D7-B1B7-2B0C00EDF3E5}" type="pres">
      <dgm:prSet presAssocID="{95062CF5-D494-4799-8DE7-A60C3BFBEAE8}" presName="composite" presStyleCnt="0"/>
      <dgm:spPr/>
    </dgm:pt>
    <dgm:pt modelId="{EDD98A75-BB57-4A13-9565-3757E2449B2B}" type="pres">
      <dgm:prSet presAssocID="{95062CF5-D494-4799-8DE7-A60C3BFBEAE8}" presName="imgShp" presStyleLbl="fgImgPlace1" presStyleIdx="1" presStyleCnt="8" custLinFactNeighborX="3747"/>
      <dgm:spPr>
        <a:blipFill rotWithShape="1">
          <a:blip xmlns:r="http://schemas.openxmlformats.org/officeDocument/2006/relationships" r:embed="rId2"/>
          <a:stretch>
            <a:fillRect/>
          </a:stretch>
        </a:blipFill>
      </dgm:spPr>
    </dgm:pt>
    <dgm:pt modelId="{7DB00E70-CADC-4A84-91F8-3C6525887A7A}" type="pres">
      <dgm:prSet presAssocID="{95062CF5-D494-4799-8DE7-A60C3BFBEAE8}" presName="txShp" presStyleLbl="node1" presStyleIdx="1" presStyleCnt="8" custLinFactNeighborX="-55">
        <dgm:presLayoutVars>
          <dgm:bulletEnabled val="1"/>
        </dgm:presLayoutVars>
      </dgm:prSet>
      <dgm:spPr/>
      <dgm:t>
        <a:bodyPr/>
        <a:lstStyle/>
        <a:p>
          <a:endParaRPr lang="en-US"/>
        </a:p>
      </dgm:t>
    </dgm:pt>
    <dgm:pt modelId="{D512CD32-60DB-49CA-AF57-B62D2036D288}" type="pres">
      <dgm:prSet presAssocID="{1F4A7B31-2602-4ECE-BA99-488A45DCCF29}" presName="spacing" presStyleCnt="0"/>
      <dgm:spPr/>
    </dgm:pt>
    <dgm:pt modelId="{9DE22313-A473-4755-BF0C-D48303A663F2}" type="pres">
      <dgm:prSet presAssocID="{1F453E7B-1FC5-45B5-9240-1DDDE1B06F7D}" presName="composite" presStyleCnt="0"/>
      <dgm:spPr/>
    </dgm:pt>
    <dgm:pt modelId="{490F44A3-3D4B-4ACB-9DFE-AF450E816369}" type="pres">
      <dgm:prSet presAssocID="{1F453E7B-1FC5-45B5-9240-1DDDE1B06F7D}" presName="imgShp" presStyleLbl="fgImgPlace1" presStyleIdx="2" presStyleCnt="8"/>
      <dgm:spPr>
        <a:blipFill rotWithShape="1">
          <a:blip xmlns:r="http://schemas.openxmlformats.org/officeDocument/2006/relationships" r:embed="rId3"/>
          <a:stretch>
            <a:fillRect/>
          </a:stretch>
        </a:blipFill>
      </dgm:spPr>
    </dgm:pt>
    <dgm:pt modelId="{C5A34865-A4AC-46BA-97CB-D54A89D25368}" type="pres">
      <dgm:prSet presAssocID="{1F453E7B-1FC5-45B5-9240-1DDDE1B06F7D}" presName="txShp" presStyleLbl="node1" presStyleIdx="2" presStyleCnt="8">
        <dgm:presLayoutVars>
          <dgm:bulletEnabled val="1"/>
        </dgm:presLayoutVars>
      </dgm:prSet>
      <dgm:spPr/>
      <dgm:t>
        <a:bodyPr/>
        <a:lstStyle/>
        <a:p>
          <a:endParaRPr lang="en-US"/>
        </a:p>
      </dgm:t>
    </dgm:pt>
    <dgm:pt modelId="{F841D8B0-6513-4C6A-A12C-4A4649B80FD0}" type="pres">
      <dgm:prSet presAssocID="{B35250C3-0581-4B0A-A781-80BD72EE16D9}" presName="spacing" presStyleCnt="0"/>
      <dgm:spPr/>
    </dgm:pt>
    <dgm:pt modelId="{797C1E4B-5C7A-461F-8CF3-E33F8F988364}" type="pres">
      <dgm:prSet presAssocID="{0EFFA680-BD25-449B-9965-41BB8777B5D6}" presName="composite" presStyleCnt="0"/>
      <dgm:spPr/>
    </dgm:pt>
    <dgm:pt modelId="{35E28BDC-C5C1-4575-8828-4450CDB8A803}" type="pres">
      <dgm:prSet presAssocID="{0EFFA680-BD25-449B-9965-41BB8777B5D6}" presName="imgShp" presStyleLbl="fgImgPlace1" presStyleIdx="3" presStyleCnt="8"/>
      <dgm:spPr>
        <a:blipFill rotWithShape="1">
          <a:blip xmlns:r="http://schemas.openxmlformats.org/officeDocument/2006/relationships" r:embed="rId4"/>
          <a:stretch>
            <a:fillRect/>
          </a:stretch>
        </a:blipFill>
      </dgm:spPr>
    </dgm:pt>
    <dgm:pt modelId="{CAE0A20F-01F0-4F31-8B7B-0E2761B6BBA5}" type="pres">
      <dgm:prSet presAssocID="{0EFFA680-BD25-449B-9965-41BB8777B5D6}" presName="txShp" presStyleLbl="node1" presStyleIdx="3" presStyleCnt="8">
        <dgm:presLayoutVars>
          <dgm:bulletEnabled val="1"/>
        </dgm:presLayoutVars>
      </dgm:prSet>
      <dgm:spPr/>
      <dgm:t>
        <a:bodyPr/>
        <a:lstStyle/>
        <a:p>
          <a:endParaRPr lang="en-US"/>
        </a:p>
      </dgm:t>
    </dgm:pt>
    <dgm:pt modelId="{02F75684-8A56-4A2B-A0AB-5649B18B0196}" type="pres">
      <dgm:prSet presAssocID="{3C546423-6899-4E3A-A53C-730BAD6E2A7B}" presName="spacing" presStyleCnt="0"/>
      <dgm:spPr/>
    </dgm:pt>
    <dgm:pt modelId="{30D10974-B4CA-4F12-A21C-26AE02AC4E3C}" type="pres">
      <dgm:prSet presAssocID="{A7DF691B-3D9C-465A-BE8A-55622A47FA4D}" presName="composite" presStyleCnt="0"/>
      <dgm:spPr/>
    </dgm:pt>
    <dgm:pt modelId="{6EB2B1D2-8E73-40CE-A880-25CB6D2A5A2F}" type="pres">
      <dgm:prSet presAssocID="{A7DF691B-3D9C-465A-BE8A-55622A47FA4D}" presName="imgShp" presStyleLbl="fgImgPlace1" presStyleIdx="4" presStyleCnt="8" custLinFactNeighborX="87224"/>
      <dgm:spPr>
        <a:noFill/>
      </dgm:spPr>
    </dgm:pt>
    <dgm:pt modelId="{E0D2C17D-FD9A-44E0-963C-CC911FFD47F7}" type="pres">
      <dgm:prSet presAssocID="{A7DF691B-3D9C-465A-BE8A-55622A47FA4D}" presName="txShp" presStyleLbl="node1" presStyleIdx="4" presStyleCnt="8" custLinFactNeighborX="12726" custLinFactNeighborY="141">
        <dgm:presLayoutVars>
          <dgm:bulletEnabled val="1"/>
        </dgm:presLayoutVars>
      </dgm:prSet>
      <dgm:spPr/>
      <dgm:t>
        <a:bodyPr/>
        <a:lstStyle/>
        <a:p>
          <a:endParaRPr lang="en-US"/>
        </a:p>
      </dgm:t>
    </dgm:pt>
    <dgm:pt modelId="{F1218634-94A7-4142-9418-885AEDBF8074}" type="pres">
      <dgm:prSet presAssocID="{6454546C-F632-4E68-8680-13EFA0560BA9}" presName="spacing" presStyleCnt="0"/>
      <dgm:spPr/>
    </dgm:pt>
    <dgm:pt modelId="{47F7B467-CF20-4D1F-A989-613DFA71CC13}" type="pres">
      <dgm:prSet presAssocID="{CE84DEC4-3D98-4907-96D6-DAA356E2F5AB}" presName="composite" presStyleCnt="0"/>
      <dgm:spPr/>
    </dgm:pt>
    <dgm:pt modelId="{7E6D4F60-9FBF-4657-AC03-6899FA79FF46}" type="pres">
      <dgm:prSet presAssocID="{CE84DEC4-3D98-4907-96D6-DAA356E2F5AB}" presName="imgShp" presStyleLbl="fgImgPlace1" presStyleIdx="5" presStyleCnt="8"/>
      <dgm:spPr>
        <a:blipFill rotWithShape="1">
          <a:blip xmlns:r="http://schemas.openxmlformats.org/officeDocument/2006/relationships" r:embed="rId5"/>
          <a:stretch>
            <a:fillRect/>
          </a:stretch>
        </a:blipFill>
      </dgm:spPr>
    </dgm:pt>
    <dgm:pt modelId="{028D8863-9101-46BE-9200-DB39903C8097}" type="pres">
      <dgm:prSet presAssocID="{CE84DEC4-3D98-4907-96D6-DAA356E2F5AB}" presName="txShp" presStyleLbl="node1" presStyleIdx="5" presStyleCnt="8">
        <dgm:presLayoutVars>
          <dgm:bulletEnabled val="1"/>
        </dgm:presLayoutVars>
      </dgm:prSet>
      <dgm:spPr/>
      <dgm:t>
        <a:bodyPr/>
        <a:lstStyle/>
        <a:p>
          <a:endParaRPr lang="en-US"/>
        </a:p>
      </dgm:t>
    </dgm:pt>
    <dgm:pt modelId="{B74DA89E-0C06-4FF5-AD7B-331227FC6306}" type="pres">
      <dgm:prSet presAssocID="{519C4098-1F70-43E1-8A9D-3D6B4A0881DC}" presName="spacing" presStyleCnt="0"/>
      <dgm:spPr/>
    </dgm:pt>
    <dgm:pt modelId="{40FA6DB5-118D-4CCF-939E-25B0156C80AD}" type="pres">
      <dgm:prSet presAssocID="{2E46F48D-FA2C-4245-9B67-D23D21FB32D3}" presName="composite" presStyleCnt="0"/>
      <dgm:spPr/>
    </dgm:pt>
    <dgm:pt modelId="{9DBA9961-2298-45FE-B082-C7424AA54604}" type="pres">
      <dgm:prSet presAssocID="{2E46F48D-FA2C-4245-9B67-D23D21FB32D3}" presName="imgShp" presStyleLbl="fgImgPlace1" presStyleIdx="6" presStyleCnt="8"/>
      <dgm:spPr>
        <a:blipFill rotWithShape="1">
          <a:blip xmlns:r="http://schemas.openxmlformats.org/officeDocument/2006/relationships" r:embed="rId6"/>
          <a:stretch>
            <a:fillRect/>
          </a:stretch>
        </a:blipFill>
      </dgm:spPr>
    </dgm:pt>
    <dgm:pt modelId="{5BD11423-4548-4BF9-B519-555B8BEE3869}" type="pres">
      <dgm:prSet presAssocID="{2E46F48D-FA2C-4245-9B67-D23D21FB32D3}" presName="txShp" presStyleLbl="node1" presStyleIdx="6" presStyleCnt="8">
        <dgm:presLayoutVars>
          <dgm:bulletEnabled val="1"/>
        </dgm:presLayoutVars>
      </dgm:prSet>
      <dgm:spPr/>
      <dgm:t>
        <a:bodyPr/>
        <a:lstStyle/>
        <a:p>
          <a:endParaRPr lang="en-US"/>
        </a:p>
      </dgm:t>
    </dgm:pt>
    <dgm:pt modelId="{0D82C1EB-9BFC-4091-A756-B2BF9FC8A758}" type="pres">
      <dgm:prSet presAssocID="{AF16590D-5379-43DB-9378-66F9E6F8E3F5}" presName="spacing" presStyleCnt="0"/>
      <dgm:spPr/>
    </dgm:pt>
    <dgm:pt modelId="{7BB54F4E-1290-4715-B6A5-DF8BBEF40126}" type="pres">
      <dgm:prSet presAssocID="{7528B67A-121A-4AB6-B34E-2EAB2690700F}" presName="composite" presStyleCnt="0"/>
      <dgm:spPr/>
    </dgm:pt>
    <dgm:pt modelId="{9A16698E-8927-4B89-AC7F-0C74980FF920}" type="pres">
      <dgm:prSet presAssocID="{7528B67A-121A-4AB6-B34E-2EAB2690700F}" presName="imgShp" presStyleLbl="fgImgPlace1" presStyleIdx="7" presStyleCnt="8"/>
      <dgm:spPr>
        <a:blipFill rotWithShape="1">
          <a:blip xmlns:r="http://schemas.openxmlformats.org/officeDocument/2006/relationships" r:embed="rId7"/>
          <a:stretch>
            <a:fillRect/>
          </a:stretch>
        </a:blipFill>
      </dgm:spPr>
    </dgm:pt>
    <dgm:pt modelId="{EF66276B-9CAD-41BE-8196-81421F220AD3}" type="pres">
      <dgm:prSet presAssocID="{7528B67A-121A-4AB6-B34E-2EAB2690700F}" presName="txShp" presStyleLbl="node1" presStyleIdx="7" presStyleCnt="8">
        <dgm:presLayoutVars>
          <dgm:bulletEnabled val="1"/>
        </dgm:presLayoutVars>
      </dgm:prSet>
      <dgm:spPr/>
      <dgm:t>
        <a:bodyPr/>
        <a:lstStyle/>
        <a:p>
          <a:endParaRPr lang="en-US"/>
        </a:p>
      </dgm:t>
    </dgm:pt>
  </dgm:ptLst>
  <dgm:cxnLst>
    <dgm:cxn modelId="{A6B590B4-3A1E-492D-84F2-CDE801D2126E}" type="presOf" srcId="{0CB84A83-FD7C-42B9-9BD4-E2797D5E6D32}" destId="{FB575F92-F8B8-4427-98FB-FF958EE63141}" srcOrd="0" destOrd="0" presId="urn:microsoft.com/office/officeart/2005/8/layout/vList3"/>
    <dgm:cxn modelId="{DE1D306A-3A96-4A2E-BAF0-D83987FF0D05}" type="presOf" srcId="{1F453E7B-1FC5-45B5-9240-1DDDE1B06F7D}" destId="{C5A34865-A4AC-46BA-97CB-D54A89D25368}" srcOrd="0" destOrd="0" presId="urn:microsoft.com/office/officeart/2005/8/layout/vList3"/>
    <dgm:cxn modelId="{488B8396-B415-42FF-B386-F59734D1C519}" srcId="{AA494772-51F8-41FA-A629-1D0EACE3D47A}" destId="{CE84DEC4-3D98-4907-96D6-DAA356E2F5AB}" srcOrd="5" destOrd="0" parTransId="{DCEEF366-1D49-4B00-8F34-849F9B97CC47}" sibTransId="{519C4098-1F70-43E1-8A9D-3D6B4A0881DC}"/>
    <dgm:cxn modelId="{E29CEE82-4A45-4EA5-8CE5-25C31FCF1023}" srcId="{AA494772-51F8-41FA-A629-1D0EACE3D47A}" destId="{A7DF691B-3D9C-465A-BE8A-55622A47FA4D}" srcOrd="4" destOrd="0" parTransId="{C19CAC72-0481-43D9-AAF6-74ECDBF3F566}" sibTransId="{6454546C-F632-4E68-8680-13EFA0560BA9}"/>
    <dgm:cxn modelId="{2FA9EBF0-7050-4E8B-8B55-BFF4E18665BC}" type="presOf" srcId="{AA494772-51F8-41FA-A629-1D0EACE3D47A}" destId="{89479BE1-631A-4E7A-8407-9B044F8CFB1B}" srcOrd="0" destOrd="0" presId="urn:microsoft.com/office/officeart/2005/8/layout/vList3"/>
    <dgm:cxn modelId="{E275F8B5-9A9B-4C58-BF34-8D9F2E9CB82D}" type="presOf" srcId="{7528B67A-121A-4AB6-B34E-2EAB2690700F}" destId="{EF66276B-9CAD-41BE-8196-81421F220AD3}" srcOrd="0" destOrd="0" presId="urn:microsoft.com/office/officeart/2005/8/layout/vList3"/>
    <dgm:cxn modelId="{0012F201-D66F-44FC-927C-19D163FB3288}" type="presOf" srcId="{A7DF691B-3D9C-465A-BE8A-55622A47FA4D}" destId="{E0D2C17D-FD9A-44E0-963C-CC911FFD47F7}" srcOrd="0" destOrd="0" presId="urn:microsoft.com/office/officeart/2005/8/layout/vList3"/>
    <dgm:cxn modelId="{4BADFFF3-DD52-4553-9C88-9E1BD09941F3}" type="presOf" srcId="{0EFFA680-BD25-449B-9965-41BB8777B5D6}" destId="{CAE0A20F-01F0-4F31-8B7B-0E2761B6BBA5}" srcOrd="0" destOrd="0" presId="urn:microsoft.com/office/officeart/2005/8/layout/vList3"/>
    <dgm:cxn modelId="{6D0A8831-ABDA-42E8-A865-48C92277E206}" srcId="{AA494772-51F8-41FA-A629-1D0EACE3D47A}" destId="{7528B67A-121A-4AB6-B34E-2EAB2690700F}" srcOrd="7" destOrd="0" parTransId="{2853ECAC-B458-42D1-AC4D-4DECF024196E}" sibTransId="{7032635F-FD13-47A5-9A75-C75ADF4B0643}"/>
    <dgm:cxn modelId="{BC54A0B4-A7FB-4321-A97F-87E0799879D6}" type="presOf" srcId="{95062CF5-D494-4799-8DE7-A60C3BFBEAE8}" destId="{7DB00E70-CADC-4A84-91F8-3C6525887A7A}" srcOrd="0" destOrd="0" presId="urn:microsoft.com/office/officeart/2005/8/layout/vList3"/>
    <dgm:cxn modelId="{5A2F5412-61AC-4F6A-B1F2-68D914827AFF}" srcId="{AA494772-51F8-41FA-A629-1D0EACE3D47A}" destId="{95062CF5-D494-4799-8DE7-A60C3BFBEAE8}" srcOrd="1" destOrd="0" parTransId="{2D73180F-5C6B-4685-8284-1781F27832E5}" sibTransId="{1F4A7B31-2602-4ECE-BA99-488A45DCCF29}"/>
    <dgm:cxn modelId="{A6201D0C-AA56-4E39-9B53-965A04E0CC1D}" srcId="{AA494772-51F8-41FA-A629-1D0EACE3D47A}" destId="{0CB84A83-FD7C-42B9-9BD4-E2797D5E6D32}" srcOrd="0" destOrd="0" parTransId="{8DC30B41-E751-4F08-90C8-1677E061E723}" sibTransId="{B9C960FC-CCFB-4E12-8600-1F20AE7F4C45}"/>
    <dgm:cxn modelId="{1491DEC7-1A15-4A47-9CAF-E1C11D3E9AD6}" srcId="{AA494772-51F8-41FA-A629-1D0EACE3D47A}" destId="{2E46F48D-FA2C-4245-9B67-D23D21FB32D3}" srcOrd="6" destOrd="0" parTransId="{46A3CCBF-7E9C-4E5C-B53B-C046CCED3B8A}" sibTransId="{AF16590D-5379-43DB-9378-66F9E6F8E3F5}"/>
    <dgm:cxn modelId="{7D1F612C-6EA7-4267-BD0E-A81A60A2CD7E}" type="presOf" srcId="{CE84DEC4-3D98-4907-96D6-DAA356E2F5AB}" destId="{028D8863-9101-46BE-9200-DB39903C8097}" srcOrd="0" destOrd="0" presId="urn:microsoft.com/office/officeart/2005/8/layout/vList3"/>
    <dgm:cxn modelId="{288DDD18-8916-407F-BAB7-6E92D8813C82}" srcId="{AA494772-51F8-41FA-A629-1D0EACE3D47A}" destId="{0EFFA680-BD25-449B-9965-41BB8777B5D6}" srcOrd="3" destOrd="0" parTransId="{E12A53F6-C023-4511-9393-AD9425477C5A}" sibTransId="{3C546423-6899-4E3A-A53C-730BAD6E2A7B}"/>
    <dgm:cxn modelId="{80F3B5A9-0709-415F-9118-2A25F0A2D4DF}" type="presOf" srcId="{2E46F48D-FA2C-4245-9B67-D23D21FB32D3}" destId="{5BD11423-4548-4BF9-B519-555B8BEE3869}" srcOrd="0" destOrd="0" presId="urn:microsoft.com/office/officeart/2005/8/layout/vList3"/>
    <dgm:cxn modelId="{0072F1E2-4E40-4409-95E6-79614F23C80C}" srcId="{AA494772-51F8-41FA-A629-1D0EACE3D47A}" destId="{1F453E7B-1FC5-45B5-9240-1DDDE1B06F7D}" srcOrd="2" destOrd="0" parTransId="{C5B91E85-9686-48E9-A0ED-1C32084EE6C5}" sibTransId="{B35250C3-0581-4B0A-A781-80BD72EE16D9}"/>
    <dgm:cxn modelId="{9F68DF05-06E8-469E-AA7F-B9F287F3EB40}" type="presParOf" srcId="{89479BE1-631A-4E7A-8407-9B044F8CFB1B}" destId="{81E3CC3D-59E1-4182-BEF5-C0A7C8C7AD49}" srcOrd="0" destOrd="0" presId="urn:microsoft.com/office/officeart/2005/8/layout/vList3"/>
    <dgm:cxn modelId="{029B7E26-3FD9-454B-B840-8044DA226B21}" type="presParOf" srcId="{81E3CC3D-59E1-4182-BEF5-C0A7C8C7AD49}" destId="{0FF346C6-8CE5-44DF-AD57-8D51F65DE273}" srcOrd="0" destOrd="0" presId="urn:microsoft.com/office/officeart/2005/8/layout/vList3"/>
    <dgm:cxn modelId="{D2E1B577-1BE8-4873-B33A-03931763F0DD}" type="presParOf" srcId="{81E3CC3D-59E1-4182-BEF5-C0A7C8C7AD49}" destId="{FB575F92-F8B8-4427-98FB-FF958EE63141}" srcOrd="1" destOrd="0" presId="urn:microsoft.com/office/officeart/2005/8/layout/vList3"/>
    <dgm:cxn modelId="{691F2FA7-30DB-41FA-8EDB-F12EB713C3AB}" type="presParOf" srcId="{89479BE1-631A-4E7A-8407-9B044F8CFB1B}" destId="{176DBA4F-1481-4BC7-90B3-B3B218503AA8}" srcOrd="1" destOrd="0" presId="urn:microsoft.com/office/officeart/2005/8/layout/vList3"/>
    <dgm:cxn modelId="{83A4EC9E-D456-45AA-B3A8-E59DB6D22027}" type="presParOf" srcId="{89479BE1-631A-4E7A-8407-9B044F8CFB1B}" destId="{5C9298E8-1B07-41D7-B1B7-2B0C00EDF3E5}" srcOrd="2" destOrd="0" presId="urn:microsoft.com/office/officeart/2005/8/layout/vList3"/>
    <dgm:cxn modelId="{D133D9B2-6179-4AEA-8CD6-B86DD73428C3}" type="presParOf" srcId="{5C9298E8-1B07-41D7-B1B7-2B0C00EDF3E5}" destId="{EDD98A75-BB57-4A13-9565-3757E2449B2B}" srcOrd="0" destOrd="0" presId="urn:microsoft.com/office/officeart/2005/8/layout/vList3"/>
    <dgm:cxn modelId="{5A27139D-D567-4C24-B8AF-3DBB5FAC2509}" type="presParOf" srcId="{5C9298E8-1B07-41D7-B1B7-2B0C00EDF3E5}" destId="{7DB00E70-CADC-4A84-91F8-3C6525887A7A}" srcOrd="1" destOrd="0" presId="urn:microsoft.com/office/officeart/2005/8/layout/vList3"/>
    <dgm:cxn modelId="{04B8DE67-39A6-4951-8A9B-91295BE0B5C8}" type="presParOf" srcId="{89479BE1-631A-4E7A-8407-9B044F8CFB1B}" destId="{D512CD32-60DB-49CA-AF57-B62D2036D288}" srcOrd="3" destOrd="0" presId="urn:microsoft.com/office/officeart/2005/8/layout/vList3"/>
    <dgm:cxn modelId="{65EA283F-5B35-48C7-BDED-8871AD37E13C}" type="presParOf" srcId="{89479BE1-631A-4E7A-8407-9B044F8CFB1B}" destId="{9DE22313-A473-4755-BF0C-D48303A663F2}" srcOrd="4" destOrd="0" presId="urn:microsoft.com/office/officeart/2005/8/layout/vList3"/>
    <dgm:cxn modelId="{009827B7-05AE-41D5-8DDF-15801DFFD779}" type="presParOf" srcId="{9DE22313-A473-4755-BF0C-D48303A663F2}" destId="{490F44A3-3D4B-4ACB-9DFE-AF450E816369}" srcOrd="0" destOrd="0" presId="urn:microsoft.com/office/officeart/2005/8/layout/vList3"/>
    <dgm:cxn modelId="{6AE106E5-85BF-44DC-8E21-9557A152A803}" type="presParOf" srcId="{9DE22313-A473-4755-BF0C-D48303A663F2}" destId="{C5A34865-A4AC-46BA-97CB-D54A89D25368}" srcOrd="1" destOrd="0" presId="urn:microsoft.com/office/officeart/2005/8/layout/vList3"/>
    <dgm:cxn modelId="{FCF01CC5-2F26-473A-BDCE-09AF0DD13113}" type="presParOf" srcId="{89479BE1-631A-4E7A-8407-9B044F8CFB1B}" destId="{F841D8B0-6513-4C6A-A12C-4A4649B80FD0}" srcOrd="5" destOrd="0" presId="urn:microsoft.com/office/officeart/2005/8/layout/vList3"/>
    <dgm:cxn modelId="{08AFB69D-931D-43B7-8140-7B5409BC0537}" type="presParOf" srcId="{89479BE1-631A-4E7A-8407-9B044F8CFB1B}" destId="{797C1E4B-5C7A-461F-8CF3-E33F8F988364}" srcOrd="6" destOrd="0" presId="urn:microsoft.com/office/officeart/2005/8/layout/vList3"/>
    <dgm:cxn modelId="{AB668882-CE97-416F-8D87-2D8E84234C7A}" type="presParOf" srcId="{797C1E4B-5C7A-461F-8CF3-E33F8F988364}" destId="{35E28BDC-C5C1-4575-8828-4450CDB8A803}" srcOrd="0" destOrd="0" presId="urn:microsoft.com/office/officeart/2005/8/layout/vList3"/>
    <dgm:cxn modelId="{85871A65-E9C5-4053-9AB5-8DCB407A909B}" type="presParOf" srcId="{797C1E4B-5C7A-461F-8CF3-E33F8F988364}" destId="{CAE0A20F-01F0-4F31-8B7B-0E2761B6BBA5}" srcOrd="1" destOrd="0" presId="urn:microsoft.com/office/officeart/2005/8/layout/vList3"/>
    <dgm:cxn modelId="{07374448-432D-4462-9791-768B117F9DAC}" type="presParOf" srcId="{89479BE1-631A-4E7A-8407-9B044F8CFB1B}" destId="{02F75684-8A56-4A2B-A0AB-5649B18B0196}" srcOrd="7" destOrd="0" presId="urn:microsoft.com/office/officeart/2005/8/layout/vList3"/>
    <dgm:cxn modelId="{F0F02119-E0B4-465E-84EB-3025CE543DC3}" type="presParOf" srcId="{89479BE1-631A-4E7A-8407-9B044F8CFB1B}" destId="{30D10974-B4CA-4F12-A21C-26AE02AC4E3C}" srcOrd="8" destOrd="0" presId="urn:microsoft.com/office/officeart/2005/8/layout/vList3"/>
    <dgm:cxn modelId="{FB04BB9F-89BD-4A7F-91F7-EC2247594DB2}" type="presParOf" srcId="{30D10974-B4CA-4F12-A21C-26AE02AC4E3C}" destId="{6EB2B1D2-8E73-40CE-A880-25CB6D2A5A2F}" srcOrd="0" destOrd="0" presId="urn:microsoft.com/office/officeart/2005/8/layout/vList3"/>
    <dgm:cxn modelId="{8C84D5CD-97E9-493E-BA0F-476E3A4D2694}" type="presParOf" srcId="{30D10974-B4CA-4F12-A21C-26AE02AC4E3C}" destId="{E0D2C17D-FD9A-44E0-963C-CC911FFD47F7}" srcOrd="1" destOrd="0" presId="urn:microsoft.com/office/officeart/2005/8/layout/vList3"/>
    <dgm:cxn modelId="{8F50E9F6-E84A-4B34-AB99-929295870B2E}" type="presParOf" srcId="{89479BE1-631A-4E7A-8407-9B044F8CFB1B}" destId="{F1218634-94A7-4142-9418-885AEDBF8074}" srcOrd="9" destOrd="0" presId="urn:microsoft.com/office/officeart/2005/8/layout/vList3"/>
    <dgm:cxn modelId="{2E633BAE-0AA4-477A-B206-398B0A13AD14}" type="presParOf" srcId="{89479BE1-631A-4E7A-8407-9B044F8CFB1B}" destId="{47F7B467-CF20-4D1F-A989-613DFA71CC13}" srcOrd="10" destOrd="0" presId="urn:microsoft.com/office/officeart/2005/8/layout/vList3"/>
    <dgm:cxn modelId="{B0A676C4-341C-4808-9D1E-1293694DA5A0}" type="presParOf" srcId="{47F7B467-CF20-4D1F-A989-613DFA71CC13}" destId="{7E6D4F60-9FBF-4657-AC03-6899FA79FF46}" srcOrd="0" destOrd="0" presId="urn:microsoft.com/office/officeart/2005/8/layout/vList3"/>
    <dgm:cxn modelId="{46A3BB1A-BABE-4891-BD7E-FAD9149900E7}" type="presParOf" srcId="{47F7B467-CF20-4D1F-A989-613DFA71CC13}" destId="{028D8863-9101-46BE-9200-DB39903C8097}" srcOrd="1" destOrd="0" presId="urn:microsoft.com/office/officeart/2005/8/layout/vList3"/>
    <dgm:cxn modelId="{21889B2E-9B8F-4EF7-9210-915ECC683A41}" type="presParOf" srcId="{89479BE1-631A-4E7A-8407-9B044F8CFB1B}" destId="{B74DA89E-0C06-4FF5-AD7B-331227FC6306}" srcOrd="11" destOrd="0" presId="urn:microsoft.com/office/officeart/2005/8/layout/vList3"/>
    <dgm:cxn modelId="{17986B1A-E23F-447B-8583-76A23DCFA167}" type="presParOf" srcId="{89479BE1-631A-4E7A-8407-9B044F8CFB1B}" destId="{40FA6DB5-118D-4CCF-939E-25B0156C80AD}" srcOrd="12" destOrd="0" presId="urn:microsoft.com/office/officeart/2005/8/layout/vList3"/>
    <dgm:cxn modelId="{103759CD-9A32-456A-B773-EABF9A9A59DB}" type="presParOf" srcId="{40FA6DB5-118D-4CCF-939E-25B0156C80AD}" destId="{9DBA9961-2298-45FE-B082-C7424AA54604}" srcOrd="0" destOrd="0" presId="urn:microsoft.com/office/officeart/2005/8/layout/vList3"/>
    <dgm:cxn modelId="{7FA26EC7-D0BA-4F23-9B03-105CC95141F3}" type="presParOf" srcId="{40FA6DB5-118D-4CCF-939E-25B0156C80AD}" destId="{5BD11423-4548-4BF9-B519-555B8BEE3869}" srcOrd="1" destOrd="0" presId="urn:microsoft.com/office/officeart/2005/8/layout/vList3"/>
    <dgm:cxn modelId="{76695E3B-3116-4800-A2F2-5B43878169C0}" type="presParOf" srcId="{89479BE1-631A-4E7A-8407-9B044F8CFB1B}" destId="{0D82C1EB-9BFC-4091-A756-B2BF9FC8A758}" srcOrd="13" destOrd="0" presId="urn:microsoft.com/office/officeart/2005/8/layout/vList3"/>
    <dgm:cxn modelId="{4E34FE06-E269-40BA-AE30-728CB764C954}" type="presParOf" srcId="{89479BE1-631A-4E7A-8407-9B044F8CFB1B}" destId="{7BB54F4E-1290-4715-B6A5-DF8BBEF40126}" srcOrd="14" destOrd="0" presId="urn:microsoft.com/office/officeart/2005/8/layout/vList3"/>
    <dgm:cxn modelId="{94DA0F9E-0C02-4A78-BB52-003260E9230A}" type="presParOf" srcId="{7BB54F4E-1290-4715-B6A5-DF8BBEF40126}" destId="{9A16698E-8927-4B89-AC7F-0C74980FF920}" srcOrd="0" destOrd="0" presId="urn:microsoft.com/office/officeart/2005/8/layout/vList3"/>
    <dgm:cxn modelId="{A22D4001-6539-4138-96E0-7446BE7F9FEF}" type="presParOf" srcId="{7BB54F4E-1290-4715-B6A5-DF8BBEF40126}" destId="{EF66276B-9CAD-41BE-8196-81421F220AD3}" srcOrd="1" destOrd="0" presId="urn:microsoft.com/office/officeart/2005/8/layout/vList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A494772-51F8-41FA-A629-1D0EACE3D47A}" type="doc">
      <dgm:prSet loTypeId="urn:microsoft.com/office/officeart/2005/8/layout/vList3" loCatId="picture" qsTypeId="urn:microsoft.com/office/officeart/2009/2/quickstyle/3d8" qsCatId="3D" csTypeId="urn:microsoft.com/office/officeart/2005/8/colors/accent5_2" csCatId="accent5" phldr="1"/>
      <dgm:spPr/>
    </dgm:pt>
    <dgm:pt modelId="{0CB84A83-FD7C-42B9-9BD4-E2797D5E6D32}">
      <dgm:prSet phldrT="[Text]" custT="1"/>
      <dgm:spPr>
        <a:solidFill>
          <a:srgbClr val="2C5897">
            <a:alpha val="85000"/>
          </a:srgbClr>
        </a:solidFill>
      </dgm:spPr>
      <dgm:t>
        <a:bodyPr/>
        <a:lstStyle/>
        <a:p>
          <a:pPr algn="l"/>
          <a:r>
            <a:rPr lang="en-US" sz="1400" b="1" dirty="0" smtClean="0">
              <a:solidFill>
                <a:schemeClr val="bg1"/>
              </a:solidFill>
            </a:rPr>
            <a:t>PROJECT BACKGROUND</a:t>
          </a:r>
          <a:endParaRPr lang="en-US" sz="1400" b="1" dirty="0">
            <a:solidFill>
              <a:schemeClr val="bg1"/>
            </a:solidFill>
          </a:endParaRPr>
        </a:p>
      </dgm:t>
    </dgm:pt>
    <dgm:pt modelId="{8DC30B41-E751-4F08-90C8-1677E061E723}" type="parTrans" cxnId="{A6201D0C-AA56-4E39-9B53-965A04E0CC1D}">
      <dgm:prSet/>
      <dgm:spPr/>
      <dgm:t>
        <a:bodyPr/>
        <a:lstStyle/>
        <a:p>
          <a:endParaRPr lang="en-US" sz="1400" b="1">
            <a:solidFill>
              <a:schemeClr val="bg2"/>
            </a:solidFill>
          </a:endParaRPr>
        </a:p>
      </dgm:t>
    </dgm:pt>
    <dgm:pt modelId="{B9C960FC-CCFB-4E12-8600-1F20AE7F4C45}" type="sibTrans" cxnId="{A6201D0C-AA56-4E39-9B53-965A04E0CC1D}">
      <dgm:prSet/>
      <dgm:spPr/>
      <dgm:t>
        <a:bodyPr/>
        <a:lstStyle/>
        <a:p>
          <a:endParaRPr lang="en-US" sz="1400" b="1">
            <a:solidFill>
              <a:schemeClr val="bg2"/>
            </a:solidFill>
          </a:endParaRPr>
        </a:p>
      </dgm:t>
    </dgm:pt>
    <dgm:pt modelId="{95062CF5-D494-4799-8DE7-A60C3BFBEAE8}">
      <dgm:prSet phldrT="[Text]" custT="1"/>
      <dgm:spPr>
        <a:solidFill>
          <a:srgbClr val="2C5897">
            <a:alpha val="85000"/>
          </a:srgbClr>
        </a:solidFill>
      </dgm:spPr>
      <dgm:t>
        <a:bodyPr/>
        <a:lstStyle/>
        <a:p>
          <a:pPr algn="l"/>
          <a:r>
            <a:rPr lang="en-US" sz="1400" b="1" dirty="0" smtClean="0">
              <a:solidFill>
                <a:schemeClr val="bg1"/>
              </a:solidFill>
            </a:rPr>
            <a:t>RESEARCH TOPIC: MATERIAL TRACKING</a:t>
          </a:r>
          <a:endParaRPr lang="en-US" sz="1400" b="1" dirty="0">
            <a:solidFill>
              <a:schemeClr val="bg1"/>
            </a:solidFill>
          </a:endParaRPr>
        </a:p>
      </dgm:t>
    </dgm:pt>
    <dgm:pt modelId="{2D73180F-5C6B-4685-8284-1781F27832E5}" type="parTrans" cxnId="{5A2F5412-61AC-4F6A-B1F2-68D914827AFF}">
      <dgm:prSet/>
      <dgm:spPr/>
      <dgm:t>
        <a:bodyPr/>
        <a:lstStyle/>
        <a:p>
          <a:endParaRPr lang="en-US" sz="1400"/>
        </a:p>
      </dgm:t>
    </dgm:pt>
    <dgm:pt modelId="{1F4A7B31-2602-4ECE-BA99-488A45DCCF29}" type="sibTrans" cxnId="{5A2F5412-61AC-4F6A-B1F2-68D914827AFF}">
      <dgm:prSet/>
      <dgm:spPr/>
      <dgm:t>
        <a:bodyPr/>
        <a:lstStyle/>
        <a:p>
          <a:endParaRPr lang="en-US" sz="1400"/>
        </a:p>
      </dgm:t>
    </dgm:pt>
    <dgm:pt modelId="{1F453E7B-1FC5-45B5-9240-1DDDE1B06F7D}">
      <dgm:prSet phldrT="[Text]" custT="1"/>
      <dgm:spPr>
        <a:solidFill>
          <a:srgbClr val="2C5897">
            <a:alpha val="85000"/>
          </a:srgbClr>
        </a:solidFill>
      </dgm:spPr>
      <dgm:t>
        <a:bodyPr/>
        <a:lstStyle/>
        <a:p>
          <a:pPr algn="l"/>
          <a:r>
            <a:rPr lang="en-US" sz="1400" b="1" dirty="0" smtClean="0">
              <a:solidFill>
                <a:schemeClr val="bg1"/>
              </a:solidFill>
            </a:rPr>
            <a:t>ANALYSIS #1:  GUIDED FORMWORK TO SELF-CLIMBING</a:t>
          </a:r>
          <a:endParaRPr lang="en-US" sz="1400" b="1" dirty="0">
            <a:solidFill>
              <a:schemeClr val="bg1"/>
            </a:solidFill>
          </a:endParaRPr>
        </a:p>
      </dgm:t>
    </dgm:pt>
    <dgm:pt modelId="{C5B91E85-9686-48E9-A0ED-1C32084EE6C5}" type="parTrans" cxnId="{0072F1E2-4E40-4409-95E6-79614F23C80C}">
      <dgm:prSet/>
      <dgm:spPr/>
      <dgm:t>
        <a:bodyPr/>
        <a:lstStyle/>
        <a:p>
          <a:endParaRPr lang="en-US" sz="1400"/>
        </a:p>
      </dgm:t>
    </dgm:pt>
    <dgm:pt modelId="{B35250C3-0581-4B0A-A781-80BD72EE16D9}" type="sibTrans" cxnId="{0072F1E2-4E40-4409-95E6-79614F23C80C}">
      <dgm:prSet/>
      <dgm:spPr/>
      <dgm:t>
        <a:bodyPr/>
        <a:lstStyle/>
        <a:p>
          <a:endParaRPr lang="en-US" sz="1400"/>
        </a:p>
      </dgm:t>
    </dgm:pt>
    <dgm:pt modelId="{0EFFA680-BD25-449B-9965-41BB8777B5D6}">
      <dgm:prSet phldrT="[Text]" custT="1"/>
      <dgm:spPr>
        <a:solidFill>
          <a:schemeClr val="bg2">
            <a:lumMod val="85000"/>
            <a:lumOff val="15000"/>
            <a:alpha val="85000"/>
          </a:schemeClr>
        </a:solidFill>
      </dgm:spPr>
      <dgm:t>
        <a:bodyPr/>
        <a:lstStyle/>
        <a:p>
          <a:pPr algn="l"/>
          <a:r>
            <a:rPr lang="en-US" sz="1400" b="1" dirty="0" smtClean="0">
              <a:solidFill>
                <a:schemeClr val="tx1"/>
              </a:solidFill>
            </a:rPr>
            <a:t>ANALYSIS #2: PHOTVOLTAIC CURTAINWALL</a:t>
          </a:r>
          <a:endParaRPr lang="en-US" sz="1400" b="1" dirty="0">
            <a:solidFill>
              <a:schemeClr val="tx1"/>
            </a:solidFill>
          </a:endParaRPr>
        </a:p>
      </dgm:t>
    </dgm:pt>
    <dgm:pt modelId="{E12A53F6-C023-4511-9393-AD9425477C5A}" type="parTrans" cxnId="{288DDD18-8916-407F-BAB7-6E92D8813C82}">
      <dgm:prSet/>
      <dgm:spPr/>
      <dgm:t>
        <a:bodyPr/>
        <a:lstStyle/>
        <a:p>
          <a:endParaRPr lang="en-US" sz="1400"/>
        </a:p>
      </dgm:t>
    </dgm:pt>
    <dgm:pt modelId="{3C546423-6899-4E3A-A53C-730BAD6E2A7B}" type="sibTrans" cxnId="{288DDD18-8916-407F-BAB7-6E92D8813C82}">
      <dgm:prSet/>
      <dgm:spPr/>
      <dgm:t>
        <a:bodyPr/>
        <a:lstStyle/>
        <a:p>
          <a:endParaRPr lang="en-US" sz="1400"/>
        </a:p>
      </dgm:t>
    </dgm:pt>
    <dgm:pt modelId="{CE84DEC4-3D98-4907-96D6-DAA356E2F5AB}">
      <dgm:prSet phldrT="[Text]" custT="1"/>
      <dgm:spPr>
        <a:solidFill>
          <a:srgbClr val="2C5897">
            <a:alpha val="85000"/>
          </a:srgbClr>
        </a:solidFill>
      </dgm:spPr>
      <dgm:t>
        <a:bodyPr/>
        <a:lstStyle/>
        <a:p>
          <a:pPr algn="l"/>
          <a:r>
            <a:rPr lang="en-US" sz="1400" b="1" dirty="0" smtClean="0">
              <a:solidFill>
                <a:schemeClr val="bg1"/>
              </a:solidFill>
            </a:rPr>
            <a:t>ANALYSIS #3: SIPS</a:t>
          </a:r>
          <a:endParaRPr lang="en-US" sz="1400" b="1" dirty="0">
            <a:solidFill>
              <a:schemeClr val="bg1"/>
            </a:solidFill>
          </a:endParaRPr>
        </a:p>
      </dgm:t>
    </dgm:pt>
    <dgm:pt modelId="{DCEEF366-1D49-4B00-8F34-849F9B97CC47}" type="parTrans" cxnId="{488B8396-B415-42FF-B386-F59734D1C519}">
      <dgm:prSet/>
      <dgm:spPr/>
      <dgm:t>
        <a:bodyPr/>
        <a:lstStyle/>
        <a:p>
          <a:endParaRPr lang="en-US" sz="1400"/>
        </a:p>
      </dgm:t>
    </dgm:pt>
    <dgm:pt modelId="{519C4098-1F70-43E1-8A9D-3D6B4A0881DC}" type="sibTrans" cxnId="{488B8396-B415-42FF-B386-F59734D1C519}">
      <dgm:prSet/>
      <dgm:spPr/>
      <dgm:t>
        <a:bodyPr/>
        <a:lstStyle/>
        <a:p>
          <a:endParaRPr lang="en-US" sz="1400"/>
        </a:p>
      </dgm:t>
    </dgm:pt>
    <dgm:pt modelId="{2E46F48D-FA2C-4245-9B67-D23D21FB32D3}">
      <dgm:prSet phldrT="[Text]" custT="1"/>
      <dgm:spPr>
        <a:solidFill>
          <a:srgbClr val="2C5897">
            <a:alpha val="85000"/>
          </a:srgbClr>
        </a:solidFill>
      </dgm:spPr>
      <dgm:t>
        <a:bodyPr/>
        <a:lstStyle/>
        <a:p>
          <a:pPr algn="l"/>
          <a:r>
            <a:rPr lang="en-US" sz="1400" b="1" dirty="0" smtClean="0">
              <a:solidFill>
                <a:schemeClr val="bg1"/>
              </a:solidFill>
            </a:rPr>
            <a:t>CONCLUSIONS</a:t>
          </a:r>
          <a:endParaRPr lang="en-US" sz="1400" b="1" dirty="0">
            <a:solidFill>
              <a:schemeClr val="bg1"/>
            </a:solidFill>
          </a:endParaRPr>
        </a:p>
      </dgm:t>
    </dgm:pt>
    <dgm:pt modelId="{46A3CCBF-7E9C-4E5C-B53B-C046CCED3B8A}" type="parTrans" cxnId="{1491DEC7-1A15-4A47-9CAF-E1C11D3E9AD6}">
      <dgm:prSet/>
      <dgm:spPr/>
      <dgm:t>
        <a:bodyPr/>
        <a:lstStyle/>
        <a:p>
          <a:endParaRPr lang="en-US" sz="1400"/>
        </a:p>
      </dgm:t>
    </dgm:pt>
    <dgm:pt modelId="{AF16590D-5379-43DB-9378-66F9E6F8E3F5}" type="sibTrans" cxnId="{1491DEC7-1A15-4A47-9CAF-E1C11D3E9AD6}">
      <dgm:prSet/>
      <dgm:spPr/>
      <dgm:t>
        <a:bodyPr/>
        <a:lstStyle/>
        <a:p>
          <a:endParaRPr lang="en-US" sz="1400"/>
        </a:p>
      </dgm:t>
    </dgm:pt>
    <dgm:pt modelId="{7528B67A-121A-4AB6-B34E-2EAB2690700F}">
      <dgm:prSet phldrT="[Text]" custT="1"/>
      <dgm:spPr>
        <a:solidFill>
          <a:srgbClr val="2C5897">
            <a:alpha val="85000"/>
          </a:srgbClr>
        </a:solidFill>
      </dgm:spPr>
      <dgm:t>
        <a:bodyPr/>
        <a:lstStyle/>
        <a:p>
          <a:pPr algn="l"/>
          <a:r>
            <a:rPr lang="en-US" sz="1400" b="1" dirty="0" smtClean="0">
              <a:solidFill>
                <a:schemeClr val="bg1"/>
              </a:solidFill>
            </a:rPr>
            <a:t>ACKNOWLEGEMENTS</a:t>
          </a:r>
          <a:endParaRPr lang="en-US" sz="1400" b="1" dirty="0">
            <a:solidFill>
              <a:schemeClr val="bg1"/>
            </a:solidFill>
          </a:endParaRPr>
        </a:p>
      </dgm:t>
    </dgm:pt>
    <dgm:pt modelId="{2853ECAC-B458-42D1-AC4D-4DECF024196E}" type="parTrans" cxnId="{6D0A8831-ABDA-42E8-A865-48C92277E206}">
      <dgm:prSet/>
      <dgm:spPr/>
      <dgm:t>
        <a:bodyPr/>
        <a:lstStyle/>
        <a:p>
          <a:endParaRPr lang="en-US" sz="1400"/>
        </a:p>
      </dgm:t>
    </dgm:pt>
    <dgm:pt modelId="{7032635F-FD13-47A5-9A75-C75ADF4B0643}" type="sibTrans" cxnId="{6D0A8831-ABDA-42E8-A865-48C92277E206}">
      <dgm:prSet/>
      <dgm:spPr/>
      <dgm:t>
        <a:bodyPr/>
        <a:lstStyle/>
        <a:p>
          <a:endParaRPr lang="en-US" sz="1400"/>
        </a:p>
      </dgm:t>
    </dgm:pt>
    <dgm:pt modelId="{A7DF691B-3D9C-465A-BE8A-55622A47FA4D}">
      <dgm:prSet phldrT="[Text]" custT="1"/>
      <dgm:spPr>
        <a:solidFill>
          <a:schemeClr val="bg2">
            <a:lumMod val="85000"/>
            <a:lumOff val="15000"/>
            <a:alpha val="85000"/>
          </a:schemeClr>
        </a:solidFill>
      </dgm:spPr>
      <dgm:t>
        <a:bodyPr/>
        <a:lstStyle/>
        <a:p>
          <a:pPr algn="l"/>
          <a:r>
            <a:rPr lang="en-US" sz="1400" b="1" dirty="0" smtClean="0">
              <a:solidFill>
                <a:schemeClr val="tx1"/>
              </a:solidFill>
              <a:effectLst/>
            </a:rPr>
            <a:t>SIZING</a:t>
          </a:r>
          <a:r>
            <a:rPr lang="en-US" sz="1400" b="1" baseline="0" dirty="0" smtClean="0">
              <a:solidFill>
                <a:schemeClr val="tx1"/>
              </a:solidFill>
              <a:effectLst/>
            </a:rPr>
            <a:t> AND MANUFACTUERING</a:t>
          </a:r>
          <a:endParaRPr lang="en-US" sz="1400" b="1" dirty="0">
            <a:solidFill>
              <a:schemeClr val="tx1"/>
            </a:solidFill>
            <a:effectLst/>
          </a:endParaRPr>
        </a:p>
      </dgm:t>
    </dgm:pt>
    <dgm:pt modelId="{C19CAC72-0481-43D9-AAF6-74ECDBF3F566}" type="parTrans" cxnId="{E29CEE82-4A45-4EA5-8CE5-25C31FCF1023}">
      <dgm:prSet/>
      <dgm:spPr/>
      <dgm:t>
        <a:bodyPr/>
        <a:lstStyle/>
        <a:p>
          <a:endParaRPr lang="en-US" sz="1400"/>
        </a:p>
      </dgm:t>
    </dgm:pt>
    <dgm:pt modelId="{6454546C-F632-4E68-8680-13EFA0560BA9}" type="sibTrans" cxnId="{E29CEE82-4A45-4EA5-8CE5-25C31FCF1023}">
      <dgm:prSet/>
      <dgm:spPr/>
      <dgm:t>
        <a:bodyPr/>
        <a:lstStyle/>
        <a:p>
          <a:endParaRPr lang="en-US" sz="1400"/>
        </a:p>
      </dgm:t>
    </dgm:pt>
    <dgm:pt modelId="{89479BE1-631A-4E7A-8407-9B044F8CFB1B}" type="pres">
      <dgm:prSet presAssocID="{AA494772-51F8-41FA-A629-1D0EACE3D47A}" presName="linearFlow" presStyleCnt="0">
        <dgm:presLayoutVars>
          <dgm:dir/>
          <dgm:resizeHandles val="exact"/>
        </dgm:presLayoutVars>
      </dgm:prSet>
      <dgm:spPr/>
    </dgm:pt>
    <dgm:pt modelId="{81E3CC3D-59E1-4182-BEF5-C0A7C8C7AD49}" type="pres">
      <dgm:prSet presAssocID="{0CB84A83-FD7C-42B9-9BD4-E2797D5E6D32}" presName="composite" presStyleCnt="0"/>
      <dgm:spPr/>
    </dgm:pt>
    <dgm:pt modelId="{0FF346C6-8CE5-44DF-AD57-8D51F65DE273}" type="pres">
      <dgm:prSet presAssocID="{0CB84A83-FD7C-42B9-9BD4-E2797D5E6D32}" presName="imgShp" presStyleLbl="fgImgPlace1" presStyleIdx="0" presStyleCnt="8"/>
      <dgm:spPr>
        <a:blipFill rotWithShape="1">
          <a:blip xmlns:r="http://schemas.openxmlformats.org/officeDocument/2006/relationships" r:embed="rId1"/>
          <a:stretch>
            <a:fillRect/>
          </a:stretch>
        </a:blipFill>
      </dgm:spPr>
    </dgm:pt>
    <dgm:pt modelId="{FB575F92-F8B8-4427-98FB-FF958EE63141}" type="pres">
      <dgm:prSet presAssocID="{0CB84A83-FD7C-42B9-9BD4-E2797D5E6D32}" presName="txShp" presStyleLbl="node1" presStyleIdx="0" presStyleCnt="8">
        <dgm:presLayoutVars>
          <dgm:bulletEnabled val="1"/>
        </dgm:presLayoutVars>
      </dgm:prSet>
      <dgm:spPr/>
      <dgm:t>
        <a:bodyPr/>
        <a:lstStyle/>
        <a:p>
          <a:endParaRPr lang="en-US"/>
        </a:p>
      </dgm:t>
    </dgm:pt>
    <dgm:pt modelId="{176DBA4F-1481-4BC7-90B3-B3B218503AA8}" type="pres">
      <dgm:prSet presAssocID="{B9C960FC-CCFB-4E12-8600-1F20AE7F4C45}" presName="spacing" presStyleCnt="0"/>
      <dgm:spPr/>
    </dgm:pt>
    <dgm:pt modelId="{5C9298E8-1B07-41D7-B1B7-2B0C00EDF3E5}" type="pres">
      <dgm:prSet presAssocID="{95062CF5-D494-4799-8DE7-A60C3BFBEAE8}" presName="composite" presStyleCnt="0"/>
      <dgm:spPr/>
    </dgm:pt>
    <dgm:pt modelId="{EDD98A75-BB57-4A13-9565-3757E2449B2B}" type="pres">
      <dgm:prSet presAssocID="{95062CF5-D494-4799-8DE7-A60C3BFBEAE8}" presName="imgShp" presStyleLbl="fgImgPlace1" presStyleIdx="1" presStyleCnt="8" custLinFactNeighborX="3747"/>
      <dgm:spPr>
        <a:blipFill rotWithShape="1">
          <a:blip xmlns:r="http://schemas.openxmlformats.org/officeDocument/2006/relationships" r:embed="rId2"/>
          <a:stretch>
            <a:fillRect/>
          </a:stretch>
        </a:blipFill>
      </dgm:spPr>
    </dgm:pt>
    <dgm:pt modelId="{7DB00E70-CADC-4A84-91F8-3C6525887A7A}" type="pres">
      <dgm:prSet presAssocID="{95062CF5-D494-4799-8DE7-A60C3BFBEAE8}" presName="txShp" presStyleLbl="node1" presStyleIdx="1" presStyleCnt="8" custLinFactNeighborX="-55">
        <dgm:presLayoutVars>
          <dgm:bulletEnabled val="1"/>
        </dgm:presLayoutVars>
      </dgm:prSet>
      <dgm:spPr/>
      <dgm:t>
        <a:bodyPr/>
        <a:lstStyle/>
        <a:p>
          <a:endParaRPr lang="en-US"/>
        </a:p>
      </dgm:t>
    </dgm:pt>
    <dgm:pt modelId="{D512CD32-60DB-49CA-AF57-B62D2036D288}" type="pres">
      <dgm:prSet presAssocID="{1F4A7B31-2602-4ECE-BA99-488A45DCCF29}" presName="spacing" presStyleCnt="0"/>
      <dgm:spPr/>
    </dgm:pt>
    <dgm:pt modelId="{9DE22313-A473-4755-BF0C-D48303A663F2}" type="pres">
      <dgm:prSet presAssocID="{1F453E7B-1FC5-45B5-9240-1DDDE1B06F7D}" presName="composite" presStyleCnt="0"/>
      <dgm:spPr/>
    </dgm:pt>
    <dgm:pt modelId="{490F44A3-3D4B-4ACB-9DFE-AF450E816369}" type="pres">
      <dgm:prSet presAssocID="{1F453E7B-1FC5-45B5-9240-1DDDE1B06F7D}" presName="imgShp" presStyleLbl="fgImgPlace1" presStyleIdx="2" presStyleCnt="8"/>
      <dgm:spPr>
        <a:blipFill rotWithShape="1">
          <a:blip xmlns:r="http://schemas.openxmlformats.org/officeDocument/2006/relationships" r:embed="rId3"/>
          <a:stretch>
            <a:fillRect/>
          </a:stretch>
        </a:blipFill>
      </dgm:spPr>
    </dgm:pt>
    <dgm:pt modelId="{C5A34865-A4AC-46BA-97CB-D54A89D25368}" type="pres">
      <dgm:prSet presAssocID="{1F453E7B-1FC5-45B5-9240-1DDDE1B06F7D}" presName="txShp" presStyleLbl="node1" presStyleIdx="2" presStyleCnt="8">
        <dgm:presLayoutVars>
          <dgm:bulletEnabled val="1"/>
        </dgm:presLayoutVars>
      </dgm:prSet>
      <dgm:spPr/>
      <dgm:t>
        <a:bodyPr/>
        <a:lstStyle/>
        <a:p>
          <a:endParaRPr lang="en-US"/>
        </a:p>
      </dgm:t>
    </dgm:pt>
    <dgm:pt modelId="{F841D8B0-6513-4C6A-A12C-4A4649B80FD0}" type="pres">
      <dgm:prSet presAssocID="{B35250C3-0581-4B0A-A781-80BD72EE16D9}" presName="spacing" presStyleCnt="0"/>
      <dgm:spPr/>
    </dgm:pt>
    <dgm:pt modelId="{797C1E4B-5C7A-461F-8CF3-E33F8F988364}" type="pres">
      <dgm:prSet presAssocID="{0EFFA680-BD25-449B-9965-41BB8777B5D6}" presName="composite" presStyleCnt="0"/>
      <dgm:spPr/>
    </dgm:pt>
    <dgm:pt modelId="{35E28BDC-C5C1-4575-8828-4450CDB8A803}" type="pres">
      <dgm:prSet presAssocID="{0EFFA680-BD25-449B-9965-41BB8777B5D6}" presName="imgShp" presStyleLbl="fgImgPlace1" presStyleIdx="3" presStyleCnt="8"/>
      <dgm:spPr>
        <a:blipFill rotWithShape="1">
          <a:blip xmlns:r="http://schemas.openxmlformats.org/officeDocument/2006/relationships" r:embed="rId4"/>
          <a:stretch>
            <a:fillRect/>
          </a:stretch>
        </a:blipFill>
      </dgm:spPr>
    </dgm:pt>
    <dgm:pt modelId="{CAE0A20F-01F0-4F31-8B7B-0E2761B6BBA5}" type="pres">
      <dgm:prSet presAssocID="{0EFFA680-BD25-449B-9965-41BB8777B5D6}" presName="txShp" presStyleLbl="node1" presStyleIdx="3" presStyleCnt="8">
        <dgm:presLayoutVars>
          <dgm:bulletEnabled val="1"/>
        </dgm:presLayoutVars>
      </dgm:prSet>
      <dgm:spPr/>
      <dgm:t>
        <a:bodyPr/>
        <a:lstStyle/>
        <a:p>
          <a:endParaRPr lang="en-US"/>
        </a:p>
      </dgm:t>
    </dgm:pt>
    <dgm:pt modelId="{02F75684-8A56-4A2B-A0AB-5649B18B0196}" type="pres">
      <dgm:prSet presAssocID="{3C546423-6899-4E3A-A53C-730BAD6E2A7B}" presName="spacing" presStyleCnt="0"/>
      <dgm:spPr/>
    </dgm:pt>
    <dgm:pt modelId="{30D10974-B4CA-4F12-A21C-26AE02AC4E3C}" type="pres">
      <dgm:prSet presAssocID="{A7DF691B-3D9C-465A-BE8A-55622A47FA4D}" presName="composite" presStyleCnt="0"/>
      <dgm:spPr/>
    </dgm:pt>
    <dgm:pt modelId="{6EB2B1D2-8E73-40CE-A880-25CB6D2A5A2F}" type="pres">
      <dgm:prSet presAssocID="{A7DF691B-3D9C-465A-BE8A-55622A47FA4D}" presName="imgShp" presStyleLbl="fgImgPlace1" presStyleIdx="4" presStyleCnt="8" custLinFactNeighborX="87224"/>
      <dgm:spPr>
        <a:noFill/>
      </dgm:spPr>
    </dgm:pt>
    <dgm:pt modelId="{E0D2C17D-FD9A-44E0-963C-CC911FFD47F7}" type="pres">
      <dgm:prSet presAssocID="{A7DF691B-3D9C-465A-BE8A-55622A47FA4D}" presName="txShp" presStyleLbl="node1" presStyleIdx="4" presStyleCnt="8" custLinFactNeighborX="12726" custLinFactNeighborY="141">
        <dgm:presLayoutVars>
          <dgm:bulletEnabled val="1"/>
        </dgm:presLayoutVars>
      </dgm:prSet>
      <dgm:spPr/>
      <dgm:t>
        <a:bodyPr/>
        <a:lstStyle/>
        <a:p>
          <a:endParaRPr lang="en-US"/>
        </a:p>
      </dgm:t>
    </dgm:pt>
    <dgm:pt modelId="{F1218634-94A7-4142-9418-885AEDBF8074}" type="pres">
      <dgm:prSet presAssocID="{6454546C-F632-4E68-8680-13EFA0560BA9}" presName="spacing" presStyleCnt="0"/>
      <dgm:spPr/>
    </dgm:pt>
    <dgm:pt modelId="{47F7B467-CF20-4D1F-A989-613DFA71CC13}" type="pres">
      <dgm:prSet presAssocID="{CE84DEC4-3D98-4907-96D6-DAA356E2F5AB}" presName="composite" presStyleCnt="0"/>
      <dgm:spPr/>
    </dgm:pt>
    <dgm:pt modelId="{7E6D4F60-9FBF-4657-AC03-6899FA79FF46}" type="pres">
      <dgm:prSet presAssocID="{CE84DEC4-3D98-4907-96D6-DAA356E2F5AB}" presName="imgShp" presStyleLbl="fgImgPlace1" presStyleIdx="5" presStyleCnt="8"/>
      <dgm:spPr>
        <a:blipFill rotWithShape="1">
          <a:blip xmlns:r="http://schemas.openxmlformats.org/officeDocument/2006/relationships" r:embed="rId5"/>
          <a:stretch>
            <a:fillRect/>
          </a:stretch>
        </a:blipFill>
      </dgm:spPr>
    </dgm:pt>
    <dgm:pt modelId="{028D8863-9101-46BE-9200-DB39903C8097}" type="pres">
      <dgm:prSet presAssocID="{CE84DEC4-3D98-4907-96D6-DAA356E2F5AB}" presName="txShp" presStyleLbl="node1" presStyleIdx="5" presStyleCnt="8">
        <dgm:presLayoutVars>
          <dgm:bulletEnabled val="1"/>
        </dgm:presLayoutVars>
      </dgm:prSet>
      <dgm:spPr/>
      <dgm:t>
        <a:bodyPr/>
        <a:lstStyle/>
        <a:p>
          <a:endParaRPr lang="en-US"/>
        </a:p>
      </dgm:t>
    </dgm:pt>
    <dgm:pt modelId="{B74DA89E-0C06-4FF5-AD7B-331227FC6306}" type="pres">
      <dgm:prSet presAssocID="{519C4098-1F70-43E1-8A9D-3D6B4A0881DC}" presName="spacing" presStyleCnt="0"/>
      <dgm:spPr/>
    </dgm:pt>
    <dgm:pt modelId="{40FA6DB5-118D-4CCF-939E-25B0156C80AD}" type="pres">
      <dgm:prSet presAssocID="{2E46F48D-FA2C-4245-9B67-D23D21FB32D3}" presName="composite" presStyleCnt="0"/>
      <dgm:spPr/>
    </dgm:pt>
    <dgm:pt modelId="{9DBA9961-2298-45FE-B082-C7424AA54604}" type="pres">
      <dgm:prSet presAssocID="{2E46F48D-FA2C-4245-9B67-D23D21FB32D3}" presName="imgShp" presStyleLbl="fgImgPlace1" presStyleIdx="6" presStyleCnt="8"/>
      <dgm:spPr>
        <a:blipFill rotWithShape="1">
          <a:blip xmlns:r="http://schemas.openxmlformats.org/officeDocument/2006/relationships" r:embed="rId6"/>
          <a:stretch>
            <a:fillRect/>
          </a:stretch>
        </a:blipFill>
      </dgm:spPr>
    </dgm:pt>
    <dgm:pt modelId="{5BD11423-4548-4BF9-B519-555B8BEE3869}" type="pres">
      <dgm:prSet presAssocID="{2E46F48D-FA2C-4245-9B67-D23D21FB32D3}" presName="txShp" presStyleLbl="node1" presStyleIdx="6" presStyleCnt="8">
        <dgm:presLayoutVars>
          <dgm:bulletEnabled val="1"/>
        </dgm:presLayoutVars>
      </dgm:prSet>
      <dgm:spPr/>
      <dgm:t>
        <a:bodyPr/>
        <a:lstStyle/>
        <a:p>
          <a:endParaRPr lang="en-US"/>
        </a:p>
      </dgm:t>
    </dgm:pt>
    <dgm:pt modelId="{0D82C1EB-9BFC-4091-A756-B2BF9FC8A758}" type="pres">
      <dgm:prSet presAssocID="{AF16590D-5379-43DB-9378-66F9E6F8E3F5}" presName="spacing" presStyleCnt="0"/>
      <dgm:spPr/>
    </dgm:pt>
    <dgm:pt modelId="{7BB54F4E-1290-4715-B6A5-DF8BBEF40126}" type="pres">
      <dgm:prSet presAssocID="{7528B67A-121A-4AB6-B34E-2EAB2690700F}" presName="composite" presStyleCnt="0"/>
      <dgm:spPr/>
    </dgm:pt>
    <dgm:pt modelId="{9A16698E-8927-4B89-AC7F-0C74980FF920}" type="pres">
      <dgm:prSet presAssocID="{7528B67A-121A-4AB6-B34E-2EAB2690700F}" presName="imgShp" presStyleLbl="fgImgPlace1" presStyleIdx="7" presStyleCnt="8"/>
      <dgm:spPr>
        <a:blipFill rotWithShape="1">
          <a:blip xmlns:r="http://schemas.openxmlformats.org/officeDocument/2006/relationships" r:embed="rId7"/>
          <a:stretch>
            <a:fillRect/>
          </a:stretch>
        </a:blipFill>
      </dgm:spPr>
    </dgm:pt>
    <dgm:pt modelId="{EF66276B-9CAD-41BE-8196-81421F220AD3}" type="pres">
      <dgm:prSet presAssocID="{7528B67A-121A-4AB6-B34E-2EAB2690700F}" presName="txShp" presStyleLbl="node1" presStyleIdx="7" presStyleCnt="8">
        <dgm:presLayoutVars>
          <dgm:bulletEnabled val="1"/>
        </dgm:presLayoutVars>
      </dgm:prSet>
      <dgm:spPr/>
      <dgm:t>
        <a:bodyPr/>
        <a:lstStyle/>
        <a:p>
          <a:endParaRPr lang="en-US"/>
        </a:p>
      </dgm:t>
    </dgm:pt>
  </dgm:ptLst>
  <dgm:cxnLst>
    <dgm:cxn modelId="{8FE73CBC-275C-4B94-9038-B63D82D818F9}" type="presOf" srcId="{AA494772-51F8-41FA-A629-1D0EACE3D47A}" destId="{89479BE1-631A-4E7A-8407-9B044F8CFB1B}" srcOrd="0" destOrd="0" presId="urn:microsoft.com/office/officeart/2005/8/layout/vList3"/>
    <dgm:cxn modelId="{CF471D1A-296E-4D49-96AB-6F3B19EB609B}" type="presOf" srcId="{0EFFA680-BD25-449B-9965-41BB8777B5D6}" destId="{CAE0A20F-01F0-4F31-8B7B-0E2761B6BBA5}" srcOrd="0" destOrd="0" presId="urn:microsoft.com/office/officeart/2005/8/layout/vList3"/>
    <dgm:cxn modelId="{5A2F5412-61AC-4F6A-B1F2-68D914827AFF}" srcId="{AA494772-51F8-41FA-A629-1D0EACE3D47A}" destId="{95062CF5-D494-4799-8DE7-A60C3BFBEAE8}" srcOrd="1" destOrd="0" parTransId="{2D73180F-5C6B-4685-8284-1781F27832E5}" sibTransId="{1F4A7B31-2602-4ECE-BA99-488A45DCCF29}"/>
    <dgm:cxn modelId="{435AD943-3E11-4C8E-9FE3-F1E5159000FE}" type="presOf" srcId="{2E46F48D-FA2C-4245-9B67-D23D21FB32D3}" destId="{5BD11423-4548-4BF9-B519-555B8BEE3869}" srcOrd="0" destOrd="0" presId="urn:microsoft.com/office/officeart/2005/8/layout/vList3"/>
    <dgm:cxn modelId="{8A2B125A-8F9F-4A7C-AD11-E865A399519F}" type="presOf" srcId="{1F453E7B-1FC5-45B5-9240-1DDDE1B06F7D}" destId="{C5A34865-A4AC-46BA-97CB-D54A89D25368}" srcOrd="0" destOrd="0" presId="urn:microsoft.com/office/officeart/2005/8/layout/vList3"/>
    <dgm:cxn modelId="{2C1A9C01-D13B-4C5A-AAB0-5F995C86BAA9}" type="presOf" srcId="{7528B67A-121A-4AB6-B34E-2EAB2690700F}" destId="{EF66276B-9CAD-41BE-8196-81421F220AD3}" srcOrd="0" destOrd="0" presId="urn:microsoft.com/office/officeart/2005/8/layout/vList3"/>
    <dgm:cxn modelId="{A1AA790D-9764-4C88-B61B-6C853196C207}" type="presOf" srcId="{95062CF5-D494-4799-8DE7-A60C3BFBEAE8}" destId="{7DB00E70-CADC-4A84-91F8-3C6525887A7A}" srcOrd="0" destOrd="0" presId="urn:microsoft.com/office/officeart/2005/8/layout/vList3"/>
    <dgm:cxn modelId="{CE6D140E-34F3-4F47-87C0-01C75226E4AF}" type="presOf" srcId="{A7DF691B-3D9C-465A-BE8A-55622A47FA4D}" destId="{E0D2C17D-FD9A-44E0-963C-CC911FFD47F7}" srcOrd="0" destOrd="0" presId="urn:microsoft.com/office/officeart/2005/8/layout/vList3"/>
    <dgm:cxn modelId="{D06587C1-EAE0-455C-B557-FA385942E134}" type="presOf" srcId="{0CB84A83-FD7C-42B9-9BD4-E2797D5E6D32}" destId="{FB575F92-F8B8-4427-98FB-FF958EE63141}" srcOrd="0" destOrd="0" presId="urn:microsoft.com/office/officeart/2005/8/layout/vList3"/>
    <dgm:cxn modelId="{288DDD18-8916-407F-BAB7-6E92D8813C82}" srcId="{AA494772-51F8-41FA-A629-1D0EACE3D47A}" destId="{0EFFA680-BD25-449B-9965-41BB8777B5D6}" srcOrd="3" destOrd="0" parTransId="{E12A53F6-C023-4511-9393-AD9425477C5A}" sibTransId="{3C546423-6899-4E3A-A53C-730BAD6E2A7B}"/>
    <dgm:cxn modelId="{E29CEE82-4A45-4EA5-8CE5-25C31FCF1023}" srcId="{AA494772-51F8-41FA-A629-1D0EACE3D47A}" destId="{A7DF691B-3D9C-465A-BE8A-55622A47FA4D}" srcOrd="4" destOrd="0" parTransId="{C19CAC72-0481-43D9-AAF6-74ECDBF3F566}" sibTransId="{6454546C-F632-4E68-8680-13EFA0560BA9}"/>
    <dgm:cxn modelId="{6D0A8831-ABDA-42E8-A865-48C92277E206}" srcId="{AA494772-51F8-41FA-A629-1D0EACE3D47A}" destId="{7528B67A-121A-4AB6-B34E-2EAB2690700F}" srcOrd="7" destOrd="0" parTransId="{2853ECAC-B458-42D1-AC4D-4DECF024196E}" sibTransId="{7032635F-FD13-47A5-9A75-C75ADF4B0643}"/>
    <dgm:cxn modelId="{0072F1E2-4E40-4409-95E6-79614F23C80C}" srcId="{AA494772-51F8-41FA-A629-1D0EACE3D47A}" destId="{1F453E7B-1FC5-45B5-9240-1DDDE1B06F7D}" srcOrd="2" destOrd="0" parTransId="{C5B91E85-9686-48E9-A0ED-1C32084EE6C5}" sibTransId="{B35250C3-0581-4B0A-A781-80BD72EE16D9}"/>
    <dgm:cxn modelId="{488B8396-B415-42FF-B386-F59734D1C519}" srcId="{AA494772-51F8-41FA-A629-1D0EACE3D47A}" destId="{CE84DEC4-3D98-4907-96D6-DAA356E2F5AB}" srcOrd="5" destOrd="0" parTransId="{DCEEF366-1D49-4B00-8F34-849F9B97CC47}" sibTransId="{519C4098-1F70-43E1-8A9D-3D6B4A0881DC}"/>
    <dgm:cxn modelId="{A6201D0C-AA56-4E39-9B53-965A04E0CC1D}" srcId="{AA494772-51F8-41FA-A629-1D0EACE3D47A}" destId="{0CB84A83-FD7C-42B9-9BD4-E2797D5E6D32}" srcOrd="0" destOrd="0" parTransId="{8DC30B41-E751-4F08-90C8-1677E061E723}" sibTransId="{B9C960FC-CCFB-4E12-8600-1F20AE7F4C45}"/>
    <dgm:cxn modelId="{1491DEC7-1A15-4A47-9CAF-E1C11D3E9AD6}" srcId="{AA494772-51F8-41FA-A629-1D0EACE3D47A}" destId="{2E46F48D-FA2C-4245-9B67-D23D21FB32D3}" srcOrd="6" destOrd="0" parTransId="{46A3CCBF-7E9C-4E5C-B53B-C046CCED3B8A}" sibTransId="{AF16590D-5379-43DB-9378-66F9E6F8E3F5}"/>
    <dgm:cxn modelId="{8159E28E-875C-49F3-A685-188B1EA21691}" type="presOf" srcId="{CE84DEC4-3D98-4907-96D6-DAA356E2F5AB}" destId="{028D8863-9101-46BE-9200-DB39903C8097}" srcOrd="0" destOrd="0" presId="urn:microsoft.com/office/officeart/2005/8/layout/vList3"/>
    <dgm:cxn modelId="{0555A435-CFA2-47F4-B969-05829E4FB2CC}" type="presParOf" srcId="{89479BE1-631A-4E7A-8407-9B044F8CFB1B}" destId="{81E3CC3D-59E1-4182-BEF5-C0A7C8C7AD49}" srcOrd="0" destOrd="0" presId="urn:microsoft.com/office/officeart/2005/8/layout/vList3"/>
    <dgm:cxn modelId="{689D5FE2-97CC-49AB-8199-5F86403B1706}" type="presParOf" srcId="{81E3CC3D-59E1-4182-BEF5-C0A7C8C7AD49}" destId="{0FF346C6-8CE5-44DF-AD57-8D51F65DE273}" srcOrd="0" destOrd="0" presId="urn:microsoft.com/office/officeart/2005/8/layout/vList3"/>
    <dgm:cxn modelId="{ACCD66BD-CEFC-4252-BEF9-AAE8A7515496}" type="presParOf" srcId="{81E3CC3D-59E1-4182-BEF5-C0A7C8C7AD49}" destId="{FB575F92-F8B8-4427-98FB-FF958EE63141}" srcOrd="1" destOrd="0" presId="urn:microsoft.com/office/officeart/2005/8/layout/vList3"/>
    <dgm:cxn modelId="{5B333B21-109A-46DB-A847-B6438FF6391D}" type="presParOf" srcId="{89479BE1-631A-4E7A-8407-9B044F8CFB1B}" destId="{176DBA4F-1481-4BC7-90B3-B3B218503AA8}" srcOrd="1" destOrd="0" presId="urn:microsoft.com/office/officeart/2005/8/layout/vList3"/>
    <dgm:cxn modelId="{1913CADC-F024-416D-9391-51EFC53EE823}" type="presParOf" srcId="{89479BE1-631A-4E7A-8407-9B044F8CFB1B}" destId="{5C9298E8-1B07-41D7-B1B7-2B0C00EDF3E5}" srcOrd="2" destOrd="0" presId="urn:microsoft.com/office/officeart/2005/8/layout/vList3"/>
    <dgm:cxn modelId="{D016DA78-DCBA-4A56-8673-447B3C6F7620}" type="presParOf" srcId="{5C9298E8-1B07-41D7-B1B7-2B0C00EDF3E5}" destId="{EDD98A75-BB57-4A13-9565-3757E2449B2B}" srcOrd="0" destOrd="0" presId="urn:microsoft.com/office/officeart/2005/8/layout/vList3"/>
    <dgm:cxn modelId="{9A81F7B9-0D03-4B9B-BABD-2686AE536983}" type="presParOf" srcId="{5C9298E8-1B07-41D7-B1B7-2B0C00EDF3E5}" destId="{7DB00E70-CADC-4A84-91F8-3C6525887A7A}" srcOrd="1" destOrd="0" presId="urn:microsoft.com/office/officeart/2005/8/layout/vList3"/>
    <dgm:cxn modelId="{6F8953C8-DC5F-4A06-8189-1BE7BD0F0DAC}" type="presParOf" srcId="{89479BE1-631A-4E7A-8407-9B044F8CFB1B}" destId="{D512CD32-60DB-49CA-AF57-B62D2036D288}" srcOrd="3" destOrd="0" presId="urn:microsoft.com/office/officeart/2005/8/layout/vList3"/>
    <dgm:cxn modelId="{CAF1F283-1D91-498F-BCD4-5012D52927F8}" type="presParOf" srcId="{89479BE1-631A-4E7A-8407-9B044F8CFB1B}" destId="{9DE22313-A473-4755-BF0C-D48303A663F2}" srcOrd="4" destOrd="0" presId="urn:microsoft.com/office/officeart/2005/8/layout/vList3"/>
    <dgm:cxn modelId="{493D9395-122C-475F-85B1-57936C5BBBA8}" type="presParOf" srcId="{9DE22313-A473-4755-BF0C-D48303A663F2}" destId="{490F44A3-3D4B-4ACB-9DFE-AF450E816369}" srcOrd="0" destOrd="0" presId="urn:microsoft.com/office/officeart/2005/8/layout/vList3"/>
    <dgm:cxn modelId="{8E82F9D8-5497-45BA-AD81-DE9536D500EF}" type="presParOf" srcId="{9DE22313-A473-4755-BF0C-D48303A663F2}" destId="{C5A34865-A4AC-46BA-97CB-D54A89D25368}" srcOrd="1" destOrd="0" presId="urn:microsoft.com/office/officeart/2005/8/layout/vList3"/>
    <dgm:cxn modelId="{AF76FE2C-9DAE-47E2-B49F-A87D8B9E447E}" type="presParOf" srcId="{89479BE1-631A-4E7A-8407-9B044F8CFB1B}" destId="{F841D8B0-6513-4C6A-A12C-4A4649B80FD0}" srcOrd="5" destOrd="0" presId="urn:microsoft.com/office/officeart/2005/8/layout/vList3"/>
    <dgm:cxn modelId="{686E131F-88BC-40A8-A5DB-1E5B0323AB34}" type="presParOf" srcId="{89479BE1-631A-4E7A-8407-9B044F8CFB1B}" destId="{797C1E4B-5C7A-461F-8CF3-E33F8F988364}" srcOrd="6" destOrd="0" presId="urn:microsoft.com/office/officeart/2005/8/layout/vList3"/>
    <dgm:cxn modelId="{1DEB1F98-94CA-46D5-A4F7-7C61C2248A02}" type="presParOf" srcId="{797C1E4B-5C7A-461F-8CF3-E33F8F988364}" destId="{35E28BDC-C5C1-4575-8828-4450CDB8A803}" srcOrd="0" destOrd="0" presId="urn:microsoft.com/office/officeart/2005/8/layout/vList3"/>
    <dgm:cxn modelId="{67935E1C-1DB1-4824-BC58-DED0ED2C284C}" type="presParOf" srcId="{797C1E4B-5C7A-461F-8CF3-E33F8F988364}" destId="{CAE0A20F-01F0-4F31-8B7B-0E2761B6BBA5}" srcOrd="1" destOrd="0" presId="urn:microsoft.com/office/officeart/2005/8/layout/vList3"/>
    <dgm:cxn modelId="{FE24AD2D-6595-485E-8EA1-2ED9F50BD8C8}" type="presParOf" srcId="{89479BE1-631A-4E7A-8407-9B044F8CFB1B}" destId="{02F75684-8A56-4A2B-A0AB-5649B18B0196}" srcOrd="7" destOrd="0" presId="urn:microsoft.com/office/officeart/2005/8/layout/vList3"/>
    <dgm:cxn modelId="{8ADA589E-E5BC-4EAC-95DD-B734071FDB33}" type="presParOf" srcId="{89479BE1-631A-4E7A-8407-9B044F8CFB1B}" destId="{30D10974-B4CA-4F12-A21C-26AE02AC4E3C}" srcOrd="8" destOrd="0" presId="urn:microsoft.com/office/officeart/2005/8/layout/vList3"/>
    <dgm:cxn modelId="{507CF4A2-131E-4A7C-B8BB-465B3418AC2F}" type="presParOf" srcId="{30D10974-B4CA-4F12-A21C-26AE02AC4E3C}" destId="{6EB2B1D2-8E73-40CE-A880-25CB6D2A5A2F}" srcOrd="0" destOrd="0" presId="urn:microsoft.com/office/officeart/2005/8/layout/vList3"/>
    <dgm:cxn modelId="{80896B53-3CAE-47A0-8810-C914CECE9C2E}" type="presParOf" srcId="{30D10974-B4CA-4F12-A21C-26AE02AC4E3C}" destId="{E0D2C17D-FD9A-44E0-963C-CC911FFD47F7}" srcOrd="1" destOrd="0" presId="urn:microsoft.com/office/officeart/2005/8/layout/vList3"/>
    <dgm:cxn modelId="{D955964E-46FB-4A32-B15C-730C4746451C}" type="presParOf" srcId="{89479BE1-631A-4E7A-8407-9B044F8CFB1B}" destId="{F1218634-94A7-4142-9418-885AEDBF8074}" srcOrd="9" destOrd="0" presId="urn:microsoft.com/office/officeart/2005/8/layout/vList3"/>
    <dgm:cxn modelId="{9579A150-642D-4FA0-9477-60841EF66756}" type="presParOf" srcId="{89479BE1-631A-4E7A-8407-9B044F8CFB1B}" destId="{47F7B467-CF20-4D1F-A989-613DFA71CC13}" srcOrd="10" destOrd="0" presId="urn:microsoft.com/office/officeart/2005/8/layout/vList3"/>
    <dgm:cxn modelId="{C05EBB55-90E9-42AD-BC3A-A3197FEBD088}" type="presParOf" srcId="{47F7B467-CF20-4D1F-A989-613DFA71CC13}" destId="{7E6D4F60-9FBF-4657-AC03-6899FA79FF46}" srcOrd="0" destOrd="0" presId="urn:microsoft.com/office/officeart/2005/8/layout/vList3"/>
    <dgm:cxn modelId="{17DA223C-41F1-4C3A-8DB2-C4D0042297CA}" type="presParOf" srcId="{47F7B467-CF20-4D1F-A989-613DFA71CC13}" destId="{028D8863-9101-46BE-9200-DB39903C8097}" srcOrd="1" destOrd="0" presId="urn:microsoft.com/office/officeart/2005/8/layout/vList3"/>
    <dgm:cxn modelId="{5A47B263-B1EF-4C11-A597-43E18A236868}" type="presParOf" srcId="{89479BE1-631A-4E7A-8407-9B044F8CFB1B}" destId="{B74DA89E-0C06-4FF5-AD7B-331227FC6306}" srcOrd="11" destOrd="0" presId="urn:microsoft.com/office/officeart/2005/8/layout/vList3"/>
    <dgm:cxn modelId="{AFF006F6-2B51-4085-9EA5-DC6EEE517289}" type="presParOf" srcId="{89479BE1-631A-4E7A-8407-9B044F8CFB1B}" destId="{40FA6DB5-118D-4CCF-939E-25B0156C80AD}" srcOrd="12" destOrd="0" presId="urn:microsoft.com/office/officeart/2005/8/layout/vList3"/>
    <dgm:cxn modelId="{99D99FCA-A9B7-4DAB-93B6-3B5D497DA642}" type="presParOf" srcId="{40FA6DB5-118D-4CCF-939E-25B0156C80AD}" destId="{9DBA9961-2298-45FE-B082-C7424AA54604}" srcOrd="0" destOrd="0" presId="urn:microsoft.com/office/officeart/2005/8/layout/vList3"/>
    <dgm:cxn modelId="{133335D7-EC0B-4149-A324-373CB100D1B5}" type="presParOf" srcId="{40FA6DB5-118D-4CCF-939E-25B0156C80AD}" destId="{5BD11423-4548-4BF9-B519-555B8BEE3869}" srcOrd="1" destOrd="0" presId="urn:microsoft.com/office/officeart/2005/8/layout/vList3"/>
    <dgm:cxn modelId="{CA9A8330-4AB4-4679-8047-9D2AC6A29998}" type="presParOf" srcId="{89479BE1-631A-4E7A-8407-9B044F8CFB1B}" destId="{0D82C1EB-9BFC-4091-A756-B2BF9FC8A758}" srcOrd="13" destOrd="0" presId="urn:microsoft.com/office/officeart/2005/8/layout/vList3"/>
    <dgm:cxn modelId="{30CA9129-6B46-4155-B594-530F951F0D5F}" type="presParOf" srcId="{89479BE1-631A-4E7A-8407-9B044F8CFB1B}" destId="{7BB54F4E-1290-4715-B6A5-DF8BBEF40126}" srcOrd="14" destOrd="0" presId="urn:microsoft.com/office/officeart/2005/8/layout/vList3"/>
    <dgm:cxn modelId="{F87E3986-86A3-4C48-9045-47E1C5DBA3A6}" type="presParOf" srcId="{7BB54F4E-1290-4715-B6A5-DF8BBEF40126}" destId="{9A16698E-8927-4B89-AC7F-0C74980FF920}" srcOrd="0" destOrd="0" presId="urn:microsoft.com/office/officeart/2005/8/layout/vList3"/>
    <dgm:cxn modelId="{FA06BCF6-9303-4B75-84CC-E78B1E882DB9}" type="presParOf" srcId="{7BB54F4E-1290-4715-B6A5-DF8BBEF40126}" destId="{EF66276B-9CAD-41BE-8196-81421F220AD3}" srcOrd="1" destOrd="0" presId="urn:microsoft.com/office/officeart/2005/8/layout/vList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5F92-F8B8-4427-98FB-FF958EE63141}">
      <dsp:nvSpPr>
        <dsp:cNvPr id="0" name=""/>
        <dsp:cNvSpPr/>
      </dsp:nvSpPr>
      <dsp:spPr>
        <a:xfrm rot="10800000">
          <a:off x="1074816" y="2787"/>
          <a:ext cx="3699129" cy="572325"/>
        </a:xfrm>
        <a:prstGeom prst="homePlate">
          <a:avLst/>
        </a:prstGeom>
        <a:solidFill>
          <a:schemeClr val="bg1">
            <a:lumMod val="7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238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PROJECT BACKGROUND</a:t>
          </a:r>
          <a:endParaRPr lang="en-US" sz="1400" b="1" kern="1200" dirty="0">
            <a:solidFill>
              <a:schemeClr val="tx1"/>
            </a:solidFill>
          </a:endParaRPr>
        </a:p>
      </dsp:txBody>
      <dsp:txXfrm rot="10800000">
        <a:off x="1217897" y="2787"/>
        <a:ext cx="3556048" cy="572325"/>
      </dsp:txXfrm>
    </dsp:sp>
    <dsp:sp modelId="{0FF346C6-8CE5-44DF-AD57-8D51F65DE273}">
      <dsp:nvSpPr>
        <dsp:cNvPr id="0" name=""/>
        <dsp:cNvSpPr/>
      </dsp:nvSpPr>
      <dsp:spPr>
        <a:xfrm>
          <a:off x="788654" y="2787"/>
          <a:ext cx="572325" cy="572325"/>
        </a:xfrm>
        <a:prstGeom prst="ellipse">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0D2C17D-FD9A-44E0-963C-CC911FFD47F7}">
      <dsp:nvSpPr>
        <dsp:cNvPr id="0" name=""/>
        <dsp:cNvSpPr/>
      </dsp:nvSpPr>
      <dsp:spPr>
        <a:xfrm rot="10800000">
          <a:off x="1545568" y="746764"/>
          <a:ext cx="3699129" cy="572325"/>
        </a:xfrm>
        <a:prstGeom prst="homePlate">
          <a:avLst/>
        </a:prstGeom>
        <a:solidFill>
          <a:schemeClr val="bg1">
            <a:lumMod val="7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238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effectLst/>
            </a:rPr>
            <a:t>BUILDING PARAMETERS</a:t>
          </a:r>
          <a:endParaRPr lang="en-US" sz="1400" b="1" kern="1200" dirty="0">
            <a:solidFill>
              <a:schemeClr val="tx1"/>
            </a:solidFill>
            <a:effectLst/>
          </a:endParaRPr>
        </a:p>
      </dsp:txBody>
      <dsp:txXfrm rot="10800000">
        <a:off x="1688649" y="746764"/>
        <a:ext cx="3556048" cy="572325"/>
      </dsp:txXfrm>
    </dsp:sp>
    <dsp:sp modelId="{6EB2B1D2-8E73-40CE-A880-25CB6D2A5A2F}">
      <dsp:nvSpPr>
        <dsp:cNvPr id="0" name=""/>
        <dsp:cNvSpPr/>
      </dsp:nvSpPr>
      <dsp:spPr>
        <a:xfrm>
          <a:off x="1287859" y="745957"/>
          <a:ext cx="572325" cy="572325"/>
        </a:xfrm>
        <a:prstGeom prst="ellipse">
          <a:avLst/>
        </a:prstGeom>
        <a:no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DB00E70-CADC-4A84-91F8-3C6525887A7A}">
      <dsp:nvSpPr>
        <dsp:cNvPr id="0" name=""/>
        <dsp:cNvSpPr/>
      </dsp:nvSpPr>
      <dsp:spPr>
        <a:xfrm rot="10800000">
          <a:off x="1072782" y="1489126"/>
          <a:ext cx="3699129" cy="572325"/>
        </a:xfrm>
        <a:prstGeom prst="homePlate">
          <a:avLst/>
        </a:prstGeom>
        <a:solidFill>
          <a:srgbClr val="2F5897"/>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238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RESEARCH TOPIC: MATERIAL TRACKING</a:t>
          </a:r>
          <a:endParaRPr lang="en-US" sz="1400" b="1" kern="1200" dirty="0">
            <a:solidFill>
              <a:schemeClr val="bg1"/>
            </a:solidFill>
          </a:endParaRPr>
        </a:p>
      </dsp:txBody>
      <dsp:txXfrm rot="10800000">
        <a:off x="1215863" y="1489126"/>
        <a:ext cx="3556048" cy="572325"/>
      </dsp:txXfrm>
    </dsp:sp>
    <dsp:sp modelId="{EDD98A75-BB57-4A13-9565-3757E2449B2B}">
      <dsp:nvSpPr>
        <dsp:cNvPr id="0" name=""/>
        <dsp:cNvSpPr/>
      </dsp:nvSpPr>
      <dsp:spPr>
        <a:xfrm>
          <a:off x="810099" y="1489126"/>
          <a:ext cx="572325" cy="572325"/>
        </a:xfrm>
        <a:prstGeom prst="ellipse">
          <a:avLst/>
        </a:prstGeom>
        <a:blipFill rotWithShape="1">
          <a:blip xmlns:r="http://schemas.openxmlformats.org/officeDocument/2006/relationships" r:embed="rId2"/>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5A34865-A4AC-46BA-97CB-D54A89D25368}">
      <dsp:nvSpPr>
        <dsp:cNvPr id="0" name=""/>
        <dsp:cNvSpPr/>
      </dsp:nvSpPr>
      <dsp:spPr>
        <a:xfrm rot="10800000">
          <a:off x="1074816" y="2232295"/>
          <a:ext cx="3699129" cy="572325"/>
        </a:xfrm>
        <a:prstGeom prst="homePlate">
          <a:avLst/>
        </a:prstGeom>
        <a:solidFill>
          <a:srgbClr val="2F5897"/>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238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#1: GUIDED FORMWORK TO SELF CLIMBING</a:t>
          </a:r>
          <a:endParaRPr lang="en-US" sz="1400" b="1" kern="1200" dirty="0">
            <a:solidFill>
              <a:schemeClr val="bg1"/>
            </a:solidFill>
          </a:endParaRPr>
        </a:p>
      </dsp:txBody>
      <dsp:txXfrm rot="10800000">
        <a:off x="1217897" y="2232295"/>
        <a:ext cx="3556048" cy="572325"/>
      </dsp:txXfrm>
    </dsp:sp>
    <dsp:sp modelId="{490F44A3-3D4B-4ACB-9DFE-AF450E816369}">
      <dsp:nvSpPr>
        <dsp:cNvPr id="0" name=""/>
        <dsp:cNvSpPr/>
      </dsp:nvSpPr>
      <dsp:spPr>
        <a:xfrm>
          <a:off x="788654" y="2232295"/>
          <a:ext cx="572325" cy="572325"/>
        </a:xfrm>
        <a:prstGeom prst="ellipse">
          <a:avLst/>
        </a:prstGeom>
        <a:blipFill rotWithShape="1">
          <a:blip xmlns:r="http://schemas.openxmlformats.org/officeDocument/2006/relationships" r:embed="rId3"/>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E0A20F-01F0-4F31-8B7B-0E2761B6BBA5}">
      <dsp:nvSpPr>
        <dsp:cNvPr id="0" name=""/>
        <dsp:cNvSpPr/>
      </dsp:nvSpPr>
      <dsp:spPr>
        <a:xfrm rot="10800000">
          <a:off x="1074816" y="2975465"/>
          <a:ext cx="3699129" cy="572325"/>
        </a:xfrm>
        <a:prstGeom prst="homePlate">
          <a:avLst/>
        </a:prstGeom>
        <a:solidFill>
          <a:srgbClr val="2F5897"/>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238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#2:  PHOTOVOLTAIC CURTAIN WALL</a:t>
          </a:r>
          <a:endParaRPr lang="en-US" sz="1400" b="1" kern="1200" dirty="0">
            <a:solidFill>
              <a:schemeClr val="bg1"/>
            </a:solidFill>
          </a:endParaRPr>
        </a:p>
      </dsp:txBody>
      <dsp:txXfrm rot="10800000">
        <a:off x="1217897" y="2975465"/>
        <a:ext cx="3556048" cy="572325"/>
      </dsp:txXfrm>
    </dsp:sp>
    <dsp:sp modelId="{35E28BDC-C5C1-4575-8828-4450CDB8A803}">
      <dsp:nvSpPr>
        <dsp:cNvPr id="0" name=""/>
        <dsp:cNvSpPr/>
      </dsp:nvSpPr>
      <dsp:spPr>
        <a:xfrm>
          <a:off x="788654" y="2975465"/>
          <a:ext cx="572325" cy="572325"/>
        </a:xfrm>
        <a:prstGeom prst="ellipse">
          <a:avLst/>
        </a:prstGeom>
        <a:blipFill rotWithShape="1">
          <a:blip xmlns:r="http://schemas.openxmlformats.org/officeDocument/2006/relationships" r:embed="rId4"/>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8D8863-9101-46BE-9200-DB39903C8097}">
      <dsp:nvSpPr>
        <dsp:cNvPr id="0" name=""/>
        <dsp:cNvSpPr/>
      </dsp:nvSpPr>
      <dsp:spPr>
        <a:xfrm rot="10800000">
          <a:off x="1074816" y="3718634"/>
          <a:ext cx="3699129" cy="572325"/>
        </a:xfrm>
        <a:prstGeom prst="homePlate">
          <a:avLst/>
        </a:prstGeom>
        <a:solidFill>
          <a:srgbClr val="2F5897"/>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238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#3: SIPS</a:t>
          </a:r>
          <a:endParaRPr lang="en-US" sz="1400" b="1" kern="1200" dirty="0">
            <a:solidFill>
              <a:schemeClr val="bg1"/>
            </a:solidFill>
          </a:endParaRPr>
        </a:p>
      </dsp:txBody>
      <dsp:txXfrm rot="10800000">
        <a:off x="1217897" y="3718634"/>
        <a:ext cx="3556048" cy="572325"/>
      </dsp:txXfrm>
    </dsp:sp>
    <dsp:sp modelId="{7E6D4F60-9FBF-4657-AC03-6899FA79FF46}">
      <dsp:nvSpPr>
        <dsp:cNvPr id="0" name=""/>
        <dsp:cNvSpPr/>
      </dsp:nvSpPr>
      <dsp:spPr>
        <a:xfrm>
          <a:off x="788654" y="3718634"/>
          <a:ext cx="572325" cy="572325"/>
        </a:xfrm>
        <a:prstGeom prst="ellipse">
          <a:avLst/>
        </a:prstGeom>
        <a:blipFill rotWithShape="1">
          <a:blip xmlns:r="http://schemas.openxmlformats.org/officeDocument/2006/relationships" r:embed="rId5"/>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D11423-4548-4BF9-B519-555B8BEE3869}">
      <dsp:nvSpPr>
        <dsp:cNvPr id="0" name=""/>
        <dsp:cNvSpPr/>
      </dsp:nvSpPr>
      <dsp:spPr>
        <a:xfrm rot="10800000">
          <a:off x="1074816" y="4461803"/>
          <a:ext cx="3699129" cy="572325"/>
        </a:xfrm>
        <a:prstGeom prst="homePlate">
          <a:avLst/>
        </a:prstGeom>
        <a:solidFill>
          <a:srgbClr val="2F5897"/>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238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CONCLUSIONS</a:t>
          </a:r>
          <a:endParaRPr lang="en-US" sz="1400" b="1" kern="1200" dirty="0">
            <a:solidFill>
              <a:schemeClr val="bg1"/>
            </a:solidFill>
          </a:endParaRPr>
        </a:p>
      </dsp:txBody>
      <dsp:txXfrm rot="10800000">
        <a:off x="1217897" y="4461803"/>
        <a:ext cx="3556048" cy="572325"/>
      </dsp:txXfrm>
    </dsp:sp>
    <dsp:sp modelId="{9DBA9961-2298-45FE-B082-C7424AA54604}">
      <dsp:nvSpPr>
        <dsp:cNvPr id="0" name=""/>
        <dsp:cNvSpPr/>
      </dsp:nvSpPr>
      <dsp:spPr>
        <a:xfrm>
          <a:off x="788654" y="4461803"/>
          <a:ext cx="572325" cy="572325"/>
        </a:xfrm>
        <a:prstGeom prst="ellipse">
          <a:avLst/>
        </a:prstGeom>
        <a:blipFill rotWithShape="1">
          <a:blip xmlns:r="http://schemas.openxmlformats.org/officeDocument/2006/relationships" r:embed="rId6"/>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F66276B-9CAD-41BE-8196-81421F220AD3}">
      <dsp:nvSpPr>
        <dsp:cNvPr id="0" name=""/>
        <dsp:cNvSpPr/>
      </dsp:nvSpPr>
      <dsp:spPr>
        <a:xfrm rot="10800000">
          <a:off x="1074816" y="5204973"/>
          <a:ext cx="3699129" cy="572325"/>
        </a:xfrm>
        <a:prstGeom prst="homePlate">
          <a:avLst/>
        </a:prstGeom>
        <a:solidFill>
          <a:srgbClr val="2F5897">
            <a:alpha val="84706"/>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238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ACKNOWLEGEMENTS</a:t>
          </a:r>
          <a:endParaRPr lang="en-US" sz="1400" b="1" kern="1200" dirty="0">
            <a:solidFill>
              <a:schemeClr val="bg1"/>
            </a:solidFill>
          </a:endParaRPr>
        </a:p>
      </dsp:txBody>
      <dsp:txXfrm rot="10800000">
        <a:off x="1217897" y="5204973"/>
        <a:ext cx="3556048" cy="572325"/>
      </dsp:txXfrm>
    </dsp:sp>
    <dsp:sp modelId="{9A16698E-8927-4B89-AC7F-0C74980FF920}">
      <dsp:nvSpPr>
        <dsp:cNvPr id="0" name=""/>
        <dsp:cNvSpPr/>
      </dsp:nvSpPr>
      <dsp:spPr>
        <a:xfrm>
          <a:off x="788654" y="5204973"/>
          <a:ext cx="572325" cy="572325"/>
        </a:xfrm>
        <a:prstGeom prst="ellipse">
          <a:avLst/>
        </a:prstGeom>
        <a:blipFill rotWithShape="1">
          <a:blip xmlns:r="http://schemas.openxmlformats.org/officeDocument/2006/relationships" r:embed="rId7"/>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5F92-F8B8-4427-98FB-FF958EE63141}">
      <dsp:nvSpPr>
        <dsp:cNvPr id="0" name=""/>
        <dsp:cNvSpPr/>
      </dsp:nvSpPr>
      <dsp:spPr>
        <a:xfrm rot="10800000">
          <a:off x="1037938" y="3964"/>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PROJECT BACKGROUND</a:t>
          </a:r>
          <a:endParaRPr lang="en-US" sz="1400" b="1" kern="1200" dirty="0">
            <a:solidFill>
              <a:schemeClr val="bg1"/>
            </a:solidFill>
          </a:endParaRPr>
        </a:p>
      </dsp:txBody>
      <dsp:txXfrm rot="10800000">
        <a:off x="1175157" y="3964"/>
        <a:ext cx="3438771" cy="548875"/>
      </dsp:txXfrm>
    </dsp:sp>
    <dsp:sp modelId="{0FF346C6-8CE5-44DF-AD57-8D51F65DE273}">
      <dsp:nvSpPr>
        <dsp:cNvPr id="0" name=""/>
        <dsp:cNvSpPr/>
      </dsp:nvSpPr>
      <dsp:spPr>
        <a:xfrm>
          <a:off x="763500" y="3964"/>
          <a:ext cx="548875" cy="548875"/>
        </a:xfrm>
        <a:prstGeom prst="ellipse">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DB00E70-CADC-4A84-91F8-3C6525887A7A}">
      <dsp:nvSpPr>
        <dsp:cNvPr id="0" name=""/>
        <dsp:cNvSpPr/>
      </dsp:nvSpPr>
      <dsp:spPr>
        <a:xfrm rot="10800000">
          <a:off x="1035971" y="716684"/>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RESEARCH TOPIC: MATERIAL TRACKING</a:t>
          </a:r>
          <a:endParaRPr lang="en-US" sz="1400" b="1" kern="1200" dirty="0">
            <a:solidFill>
              <a:schemeClr val="bg1"/>
            </a:solidFill>
          </a:endParaRPr>
        </a:p>
      </dsp:txBody>
      <dsp:txXfrm rot="10800000">
        <a:off x="1173190" y="716684"/>
        <a:ext cx="3438771" cy="548875"/>
      </dsp:txXfrm>
    </dsp:sp>
    <dsp:sp modelId="{EDD98A75-BB57-4A13-9565-3757E2449B2B}">
      <dsp:nvSpPr>
        <dsp:cNvPr id="0" name=""/>
        <dsp:cNvSpPr/>
      </dsp:nvSpPr>
      <dsp:spPr>
        <a:xfrm>
          <a:off x="784066" y="716684"/>
          <a:ext cx="548875" cy="548875"/>
        </a:xfrm>
        <a:prstGeom prst="ellipse">
          <a:avLst/>
        </a:prstGeom>
        <a:blipFill rotWithShape="1">
          <a:blip xmlns:r="http://schemas.openxmlformats.org/officeDocument/2006/relationships" r:embed="rId2"/>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5A34865-A4AC-46BA-97CB-D54A89D25368}">
      <dsp:nvSpPr>
        <dsp:cNvPr id="0" name=""/>
        <dsp:cNvSpPr/>
      </dsp:nvSpPr>
      <dsp:spPr>
        <a:xfrm rot="10800000">
          <a:off x="1037938" y="1429403"/>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#1:  GUIDED FORMWORK TO SELF-CLIMBING</a:t>
          </a:r>
          <a:endParaRPr lang="en-US" sz="1400" b="1" kern="1200" dirty="0">
            <a:solidFill>
              <a:schemeClr val="bg1"/>
            </a:solidFill>
          </a:endParaRPr>
        </a:p>
      </dsp:txBody>
      <dsp:txXfrm rot="10800000">
        <a:off x="1175157" y="1429403"/>
        <a:ext cx="3438771" cy="548875"/>
      </dsp:txXfrm>
    </dsp:sp>
    <dsp:sp modelId="{490F44A3-3D4B-4ACB-9DFE-AF450E816369}">
      <dsp:nvSpPr>
        <dsp:cNvPr id="0" name=""/>
        <dsp:cNvSpPr/>
      </dsp:nvSpPr>
      <dsp:spPr>
        <a:xfrm>
          <a:off x="763500" y="1429403"/>
          <a:ext cx="548875" cy="548875"/>
        </a:xfrm>
        <a:prstGeom prst="ellipse">
          <a:avLst/>
        </a:prstGeom>
        <a:blipFill rotWithShape="1">
          <a:blip xmlns:r="http://schemas.openxmlformats.org/officeDocument/2006/relationships" r:embed="rId3"/>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E0A20F-01F0-4F31-8B7B-0E2761B6BBA5}">
      <dsp:nvSpPr>
        <dsp:cNvPr id="0" name=""/>
        <dsp:cNvSpPr/>
      </dsp:nvSpPr>
      <dsp:spPr>
        <a:xfrm rot="10800000">
          <a:off x="1037938" y="2142123"/>
          <a:ext cx="3575990" cy="548875"/>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ANALYSIS #2: PHOTVOLTAIC CURTAINWALL</a:t>
          </a:r>
          <a:endParaRPr lang="en-US" sz="1400" b="1" kern="1200" dirty="0">
            <a:solidFill>
              <a:schemeClr val="tx1"/>
            </a:solidFill>
          </a:endParaRPr>
        </a:p>
      </dsp:txBody>
      <dsp:txXfrm rot="10800000">
        <a:off x="1175157" y="2142123"/>
        <a:ext cx="3438771" cy="548875"/>
      </dsp:txXfrm>
    </dsp:sp>
    <dsp:sp modelId="{35E28BDC-C5C1-4575-8828-4450CDB8A803}">
      <dsp:nvSpPr>
        <dsp:cNvPr id="0" name=""/>
        <dsp:cNvSpPr/>
      </dsp:nvSpPr>
      <dsp:spPr>
        <a:xfrm>
          <a:off x="763500" y="2142123"/>
          <a:ext cx="548875" cy="548875"/>
        </a:xfrm>
        <a:prstGeom prst="ellipse">
          <a:avLst/>
        </a:prstGeom>
        <a:blipFill rotWithShape="1">
          <a:blip xmlns:r="http://schemas.openxmlformats.org/officeDocument/2006/relationships" r:embed="rId4"/>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0D2C17D-FD9A-44E0-963C-CC911FFD47F7}">
      <dsp:nvSpPr>
        <dsp:cNvPr id="0" name=""/>
        <dsp:cNvSpPr/>
      </dsp:nvSpPr>
      <dsp:spPr>
        <a:xfrm rot="10800000">
          <a:off x="1493019" y="2855616"/>
          <a:ext cx="3575990" cy="548875"/>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effectLst/>
            </a:rPr>
            <a:t>PHOTOVOLTAIC GENERATION</a:t>
          </a:r>
          <a:endParaRPr lang="en-US" sz="1400" b="1" kern="1200" dirty="0">
            <a:solidFill>
              <a:schemeClr val="tx1"/>
            </a:solidFill>
            <a:effectLst/>
          </a:endParaRPr>
        </a:p>
      </dsp:txBody>
      <dsp:txXfrm rot="10800000">
        <a:off x="1630238" y="2855616"/>
        <a:ext cx="3438771" cy="548875"/>
      </dsp:txXfrm>
    </dsp:sp>
    <dsp:sp modelId="{6EB2B1D2-8E73-40CE-A880-25CB6D2A5A2F}">
      <dsp:nvSpPr>
        <dsp:cNvPr id="0" name=""/>
        <dsp:cNvSpPr/>
      </dsp:nvSpPr>
      <dsp:spPr>
        <a:xfrm>
          <a:off x="1242252" y="2854842"/>
          <a:ext cx="548875" cy="548875"/>
        </a:xfrm>
        <a:prstGeom prst="ellipse">
          <a:avLst/>
        </a:prstGeom>
        <a:no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8D8863-9101-46BE-9200-DB39903C8097}">
      <dsp:nvSpPr>
        <dsp:cNvPr id="0" name=""/>
        <dsp:cNvSpPr/>
      </dsp:nvSpPr>
      <dsp:spPr>
        <a:xfrm rot="10800000">
          <a:off x="1037938" y="3567562"/>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#3: SIPS</a:t>
          </a:r>
          <a:endParaRPr lang="en-US" sz="1400" b="1" kern="1200" dirty="0">
            <a:solidFill>
              <a:schemeClr val="bg1"/>
            </a:solidFill>
          </a:endParaRPr>
        </a:p>
      </dsp:txBody>
      <dsp:txXfrm rot="10800000">
        <a:off x="1175157" y="3567562"/>
        <a:ext cx="3438771" cy="548875"/>
      </dsp:txXfrm>
    </dsp:sp>
    <dsp:sp modelId="{7E6D4F60-9FBF-4657-AC03-6899FA79FF46}">
      <dsp:nvSpPr>
        <dsp:cNvPr id="0" name=""/>
        <dsp:cNvSpPr/>
      </dsp:nvSpPr>
      <dsp:spPr>
        <a:xfrm>
          <a:off x="763500" y="3567562"/>
          <a:ext cx="548875" cy="548875"/>
        </a:xfrm>
        <a:prstGeom prst="ellipse">
          <a:avLst/>
        </a:prstGeom>
        <a:blipFill rotWithShape="1">
          <a:blip xmlns:r="http://schemas.openxmlformats.org/officeDocument/2006/relationships" r:embed="rId5"/>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D11423-4548-4BF9-B519-555B8BEE3869}">
      <dsp:nvSpPr>
        <dsp:cNvPr id="0" name=""/>
        <dsp:cNvSpPr/>
      </dsp:nvSpPr>
      <dsp:spPr>
        <a:xfrm rot="10800000">
          <a:off x="1037938" y="4280281"/>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CONCLUSIONS</a:t>
          </a:r>
          <a:endParaRPr lang="en-US" sz="1400" b="1" kern="1200" dirty="0">
            <a:solidFill>
              <a:schemeClr val="bg1"/>
            </a:solidFill>
          </a:endParaRPr>
        </a:p>
      </dsp:txBody>
      <dsp:txXfrm rot="10800000">
        <a:off x="1175157" y="4280281"/>
        <a:ext cx="3438771" cy="548875"/>
      </dsp:txXfrm>
    </dsp:sp>
    <dsp:sp modelId="{9DBA9961-2298-45FE-B082-C7424AA54604}">
      <dsp:nvSpPr>
        <dsp:cNvPr id="0" name=""/>
        <dsp:cNvSpPr/>
      </dsp:nvSpPr>
      <dsp:spPr>
        <a:xfrm>
          <a:off x="763500" y="4280281"/>
          <a:ext cx="548875" cy="548875"/>
        </a:xfrm>
        <a:prstGeom prst="ellipse">
          <a:avLst/>
        </a:prstGeom>
        <a:blipFill rotWithShape="1">
          <a:blip xmlns:r="http://schemas.openxmlformats.org/officeDocument/2006/relationships" r:embed="rId6"/>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F66276B-9CAD-41BE-8196-81421F220AD3}">
      <dsp:nvSpPr>
        <dsp:cNvPr id="0" name=""/>
        <dsp:cNvSpPr/>
      </dsp:nvSpPr>
      <dsp:spPr>
        <a:xfrm rot="10800000">
          <a:off x="1037938" y="4993001"/>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ACKNOWLEGEMENTS</a:t>
          </a:r>
          <a:endParaRPr lang="en-US" sz="1400" b="1" kern="1200" dirty="0">
            <a:solidFill>
              <a:schemeClr val="bg1"/>
            </a:solidFill>
          </a:endParaRPr>
        </a:p>
      </dsp:txBody>
      <dsp:txXfrm rot="10800000">
        <a:off x="1175157" y="4993001"/>
        <a:ext cx="3438771" cy="548875"/>
      </dsp:txXfrm>
    </dsp:sp>
    <dsp:sp modelId="{9A16698E-8927-4B89-AC7F-0C74980FF920}">
      <dsp:nvSpPr>
        <dsp:cNvPr id="0" name=""/>
        <dsp:cNvSpPr/>
      </dsp:nvSpPr>
      <dsp:spPr>
        <a:xfrm>
          <a:off x="763500" y="4993001"/>
          <a:ext cx="548875" cy="548875"/>
        </a:xfrm>
        <a:prstGeom prst="ellipse">
          <a:avLst/>
        </a:prstGeom>
        <a:blipFill rotWithShape="1">
          <a:blip xmlns:r="http://schemas.openxmlformats.org/officeDocument/2006/relationships" r:embed="rId7"/>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5F92-F8B8-4427-98FB-FF958EE63141}">
      <dsp:nvSpPr>
        <dsp:cNvPr id="0" name=""/>
        <dsp:cNvSpPr/>
      </dsp:nvSpPr>
      <dsp:spPr>
        <a:xfrm rot="10800000">
          <a:off x="1037938" y="3964"/>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PROJECT BACKGROUND</a:t>
          </a:r>
          <a:endParaRPr lang="en-US" sz="1400" b="1" kern="1200" dirty="0">
            <a:solidFill>
              <a:schemeClr val="bg1"/>
            </a:solidFill>
          </a:endParaRPr>
        </a:p>
      </dsp:txBody>
      <dsp:txXfrm rot="10800000">
        <a:off x="1175157" y="3964"/>
        <a:ext cx="3438771" cy="548875"/>
      </dsp:txXfrm>
    </dsp:sp>
    <dsp:sp modelId="{0FF346C6-8CE5-44DF-AD57-8D51F65DE273}">
      <dsp:nvSpPr>
        <dsp:cNvPr id="0" name=""/>
        <dsp:cNvSpPr/>
      </dsp:nvSpPr>
      <dsp:spPr>
        <a:xfrm>
          <a:off x="763500" y="3964"/>
          <a:ext cx="548875" cy="548875"/>
        </a:xfrm>
        <a:prstGeom prst="ellipse">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DB00E70-CADC-4A84-91F8-3C6525887A7A}">
      <dsp:nvSpPr>
        <dsp:cNvPr id="0" name=""/>
        <dsp:cNvSpPr/>
      </dsp:nvSpPr>
      <dsp:spPr>
        <a:xfrm rot="10800000">
          <a:off x="1035971" y="716684"/>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RESEARCH TOPIC: MATERIAL TRACKING</a:t>
          </a:r>
          <a:endParaRPr lang="en-US" sz="1400" b="1" kern="1200" dirty="0">
            <a:solidFill>
              <a:schemeClr val="bg1"/>
            </a:solidFill>
          </a:endParaRPr>
        </a:p>
      </dsp:txBody>
      <dsp:txXfrm rot="10800000">
        <a:off x="1173190" y="716684"/>
        <a:ext cx="3438771" cy="548875"/>
      </dsp:txXfrm>
    </dsp:sp>
    <dsp:sp modelId="{EDD98A75-BB57-4A13-9565-3757E2449B2B}">
      <dsp:nvSpPr>
        <dsp:cNvPr id="0" name=""/>
        <dsp:cNvSpPr/>
      </dsp:nvSpPr>
      <dsp:spPr>
        <a:xfrm>
          <a:off x="784066" y="716684"/>
          <a:ext cx="548875" cy="548875"/>
        </a:xfrm>
        <a:prstGeom prst="ellipse">
          <a:avLst/>
        </a:prstGeom>
        <a:blipFill rotWithShape="1">
          <a:blip xmlns:r="http://schemas.openxmlformats.org/officeDocument/2006/relationships" r:embed="rId2"/>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5A34865-A4AC-46BA-97CB-D54A89D25368}">
      <dsp:nvSpPr>
        <dsp:cNvPr id="0" name=""/>
        <dsp:cNvSpPr/>
      </dsp:nvSpPr>
      <dsp:spPr>
        <a:xfrm rot="10800000">
          <a:off x="1037938" y="1429403"/>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#1:  GUIDED FORMWORK TO SELF-CLIMBING</a:t>
          </a:r>
          <a:endParaRPr lang="en-US" sz="1400" b="1" kern="1200" dirty="0">
            <a:solidFill>
              <a:schemeClr val="bg1"/>
            </a:solidFill>
          </a:endParaRPr>
        </a:p>
      </dsp:txBody>
      <dsp:txXfrm rot="10800000">
        <a:off x="1175157" y="1429403"/>
        <a:ext cx="3438771" cy="548875"/>
      </dsp:txXfrm>
    </dsp:sp>
    <dsp:sp modelId="{490F44A3-3D4B-4ACB-9DFE-AF450E816369}">
      <dsp:nvSpPr>
        <dsp:cNvPr id="0" name=""/>
        <dsp:cNvSpPr/>
      </dsp:nvSpPr>
      <dsp:spPr>
        <a:xfrm>
          <a:off x="763500" y="1429403"/>
          <a:ext cx="548875" cy="548875"/>
        </a:xfrm>
        <a:prstGeom prst="ellipse">
          <a:avLst/>
        </a:prstGeom>
        <a:blipFill rotWithShape="1">
          <a:blip xmlns:r="http://schemas.openxmlformats.org/officeDocument/2006/relationships" r:embed="rId3"/>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E0A20F-01F0-4F31-8B7B-0E2761B6BBA5}">
      <dsp:nvSpPr>
        <dsp:cNvPr id="0" name=""/>
        <dsp:cNvSpPr/>
      </dsp:nvSpPr>
      <dsp:spPr>
        <a:xfrm rot="10800000">
          <a:off x="1037938" y="2142123"/>
          <a:ext cx="3575990" cy="548875"/>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ANALYSIS #2: PHOTVOLTAIC CURTAINWALL</a:t>
          </a:r>
          <a:endParaRPr lang="en-US" sz="1400" b="1" kern="1200" dirty="0">
            <a:solidFill>
              <a:schemeClr val="tx1"/>
            </a:solidFill>
          </a:endParaRPr>
        </a:p>
      </dsp:txBody>
      <dsp:txXfrm rot="10800000">
        <a:off x="1175157" y="2142123"/>
        <a:ext cx="3438771" cy="548875"/>
      </dsp:txXfrm>
    </dsp:sp>
    <dsp:sp modelId="{35E28BDC-C5C1-4575-8828-4450CDB8A803}">
      <dsp:nvSpPr>
        <dsp:cNvPr id="0" name=""/>
        <dsp:cNvSpPr/>
      </dsp:nvSpPr>
      <dsp:spPr>
        <a:xfrm>
          <a:off x="763500" y="2142123"/>
          <a:ext cx="548875" cy="548875"/>
        </a:xfrm>
        <a:prstGeom prst="ellipse">
          <a:avLst/>
        </a:prstGeom>
        <a:blipFill rotWithShape="1">
          <a:blip xmlns:r="http://schemas.openxmlformats.org/officeDocument/2006/relationships" r:embed="rId4"/>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0D2C17D-FD9A-44E0-963C-CC911FFD47F7}">
      <dsp:nvSpPr>
        <dsp:cNvPr id="0" name=""/>
        <dsp:cNvSpPr/>
      </dsp:nvSpPr>
      <dsp:spPr>
        <a:xfrm rot="10800000">
          <a:off x="1493019" y="2855616"/>
          <a:ext cx="3575990" cy="548875"/>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effectLst/>
            </a:rPr>
            <a:t>COST ANALYSIS</a:t>
          </a:r>
          <a:endParaRPr lang="en-US" sz="1400" b="1" kern="1200" dirty="0">
            <a:solidFill>
              <a:schemeClr val="tx1"/>
            </a:solidFill>
            <a:effectLst/>
          </a:endParaRPr>
        </a:p>
      </dsp:txBody>
      <dsp:txXfrm rot="10800000">
        <a:off x="1630238" y="2855616"/>
        <a:ext cx="3438771" cy="548875"/>
      </dsp:txXfrm>
    </dsp:sp>
    <dsp:sp modelId="{6EB2B1D2-8E73-40CE-A880-25CB6D2A5A2F}">
      <dsp:nvSpPr>
        <dsp:cNvPr id="0" name=""/>
        <dsp:cNvSpPr/>
      </dsp:nvSpPr>
      <dsp:spPr>
        <a:xfrm>
          <a:off x="1242252" y="2854842"/>
          <a:ext cx="548875" cy="548875"/>
        </a:xfrm>
        <a:prstGeom prst="ellipse">
          <a:avLst/>
        </a:prstGeom>
        <a:no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8D8863-9101-46BE-9200-DB39903C8097}">
      <dsp:nvSpPr>
        <dsp:cNvPr id="0" name=""/>
        <dsp:cNvSpPr/>
      </dsp:nvSpPr>
      <dsp:spPr>
        <a:xfrm rot="10800000">
          <a:off x="1037938" y="3567562"/>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#3: SIPS</a:t>
          </a:r>
          <a:endParaRPr lang="en-US" sz="1400" b="1" kern="1200" dirty="0">
            <a:solidFill>
              <a:schemeClr val="bg1"/>
            </a:solidFill>
          </a:endParaRPr>
        </a:p>
      </dsp:txBody>
      <dsp:txXfrm rot="10800000">
        <a:off x="1175157" y="3567562"/>
        <a:ext cx="3438771" cy="548875"/>
      </dsp:txXfrm>
    </dsp:sp>
    <dsp:sp modelId="{7E6D4F60-9FBF-4657-AC03-6899FA79FF46}">
      <dsp:nvSpPr>
        <dsp:cNvPr id="0" name=""/>
        <dsp:cNvSpPr/>
      </dsp:nvSpPr>
      <dsp:spPr>
        <a:xfrm>
          <a:off x="763500" y="3567562"/>
          <a:ext cx="548875" cy="548875"/>
        </a:xfrm>
        <a:prstGeom prst="ellipse">
          <a:avLst/>
        </a:prstGeom>
        <a:blipFill rotWithShape="1">
          <a:blip xmlns:r="http://schemas.openxmlformats.org/officeDocument/2006/relationships" r:embed="rId5"/>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D11423-4548-4BF9-B519-555B8BEE3869}">
      <dsp:nvSpPr>
        <dsp:cNvPr id="0" name=""/>
        <dsp:cNvSpPr/>
      </dsp:nvSpPr>
      <dsp:spPr>
        <a:xfrm rot="10800000">
          <a:off x="1037938" y="4280281"/>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CONCLUSIONS</a:t>
          </a:r>
          <a:endParaRPr lang="en-US" sz="1400" b="1" kern="1200" dirty="0">
            <a:solidFill>
              <a:schemeClr val="bg1"/>
            </a:solidFill>
          </a:endParaRPr>
        </a:p>
      </dsp:txBody>
      <dsp:txXfrm rot="10800000">
        <a:off x="1175157" y="4280281"/>
        <a:ext cx="3438771" cy="548875"/>
      </dsp:txXfrm>
    </dsp:sp>
    <dsp:sp modelId="{9DBA9961-2298-45FE-B082-C7424AA54604}">
      <dsp:nvSpPr>
        <dsp:cNvPr id="0" name=""/>
        <dsp:cNvSpPr/>
      </dsp:nvSpPr>
      <dsp:spPr>
        <a:xfrm>
          <a:off x="763500" y="4280281"/>
          <a:ext cx="548875" cy="548875"/>
        </a:xfrm>
        <a:prstGeom prst="ellipse">
          <a:avLst/>
        </a:prstGeom>
        <a:blipFill rotWithShape="1">
          <a:blip xmlns:r="http://schemas.openxmlformats.org/officeDocument/2006/relationships" r:embed="rId6"/>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F66276B-9CAD-41BE-8196-81421F220AD3}">
      <dsp:nvSpPr>
        <dsp:cNvPr id="0" name=""/>
        <dsp:cNvSpPr/>
      </dsp:nvSpPr>
      <dsp:spPr>
        <a:xfrm rot="10800000">
          <a:off x="1037938" y="4993001"/>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ACKNOWLEGEMENTS</a:t>
          </a:r>
          <a:endParaRPr lang="en-US" sz="1400" b="1" kern="1200" dirty="0">
            <a:solidFill>
              <a:schemeClr val="bg1"/>
            </a:solidFill>
          </a:endParaRPr>
        </a:p>
      </dsp:txBody>
      <dsp:txXfrm rot="10800000">
        <a:off x="1175157" y="4993001"/>
        <a:ext cx="3438771" cy="548875"/>
      </dsp:txXfrm>
    </dsp:sp>
    <dsp:sp modelId="{9A16698E-8927-4B89-AC7F-0C74980FF920}">
      <dsp:nvSpPr>
        <dsp:cNvPr id="0" name=""/>
        <dsp:cNvSpPr/>
      </dsp:nvSpPr>
      <dsp:spPr>
        <a:xfrm>
          <a:off x="763500" y="4993001"/>
          <a:ext cx="548875" cy="548875"/>
        </a:xfrm>
        <a:prstGeom prst="ellipse">
          <a:avLst/>
        </a:prstGeom>
        <a:blipFill rotWithShape="1">
          <a:blip xmlns:r="http://schemas.openxmlformats.org/officeDocument/2006/relationships" r:embed="rId7"/>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5F92-F8B8-4427-98FB-FF958EE63141}">
      <dsp:nvSpPr>
        <dsp:cNvPr id="0" name=""/>
        <dsp:cNvSpPr/>
      </dsp:nvSpPr>
      <dsp:spPr>
        <a:xfrm rot="10800000">
          <a:off x="1037938" y="3964"/>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PROJECT BACKGROUND</a:t>
          </a:r>
          <a:endParaRPr lang="en-US" sz="1400" b="1" kern="1200" dirty="0">
            <a:solidFill>
              <a:schemeClr val="bg1"/>
            </a:solidFill>
          </a:endParaRPr>
        </a:p>
      </dsp:txBody>
      <dsp:txXfrm rot="10800000">
        <a:off x="1175157" y="3964"/>
        <a:ext cx="3438771" cy="548875"/>
      </dsp:txXfrm>
    </dsp:sp>
    <dsp:sp modelId="{0FF346C6-8CE5-44DF-AD57-8D51F65DE273}">
      <dsp:nvSpPr>
        <dsp:cNvPr id="0" name=""/>
        <dsp:cNvSpPr/>
      </dsp:nvSpPr>
      <dsp:spPr>
        <a:xfrm>
          <a:off x="763500" y="3964"/>
          <a:ext cx="548875" cy="548875"/>
        </a:xfrm>
        <a:prstGeom prst="ellipse">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DB00E70-CADC-4A84-91F8-3C6525887A7A}">
      <dsp:nvSpPr>
        <dsp:cNvPr id="0" name=""/>
        <dsp:cNvSpPr/>
      </dsp:nvSpPr>
      <dsp:spPr>
        <a:xfrm rot="10800000">
          <a:off x="1035971" y="716684"/>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RESEARCH TOPIC: MATERIAL TRACKING</a:t>
          </a:r>
          <a:endParaRPr lang="en-US" sz="1400" b="1" kern="1200" dirty="0">
            <a:solidFill>
              <a:schemeClr val="bg1"/>
            </a:solidFill>
          </a:endParaRPr>
        </a:p>
      </dsp:txBody>
      <dsp:txXfrm rot="10800000">
        <a:off x="1173190" y="716684"/>
        <a:ext cx="3438771" cy="548875"/>
      </dsp:txXfrm>
    </dsp:sp>
    <dsp:sp modelId="{EDD98A75-BB57-4A13-9565-3757E2449B2B}">
      <dsp:nvSpPr>
        <dsp:cNvPr id="0" name=""/>
        <dsp:cNvSpPr/>
      </dsp:nvSpPr>
      <dsp:spPr>
        <a:xfrm>
          <a:off x="784066" y="716684"/>
          <a:ext cx="548875" cy="548875"/>
        </a:xfrm>
        <a:prstGeom prst="ellipse">
          <a:avLst/>
        </a:prstGeom>
        <a:blipFill rotWithShape="1">
          <a:blip xmlns:r="http://schemas.openxmlformats.org/officeDocument/2006/relationships" r:embed="rId2"/>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5A34865-A4AC-46BA-97CB-D54A89D25368}">
      <dsp:nvSpPr>
        <dsp:cNvPr id="0" name=""/>
        <dsp:cNvSpPr/>
      </dsp:nvSpPr>
      <dsp:spPr>
        <a:xfrm rot="10800000">
          <a:off x="1037938" y="1429403"/>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#1:  GUIDED FORMWORK TO SELF-CLIMBING</a:t>
          </a:r>
          <a:endParaRPr lang="en-US" sz="1400" b="1" kern="1200" dirty="0">
            <a:solidFill>
              <a:schemeClr val="bg1"/>
            </a:solidFill>
          </a:endParaRPr>
        </a:p>
      </dsp:txBody>
      <dsp:txXfrm rot="10800000">
        <a:off x="1175157" y="1429403"/>
        <a:ext cx="3438771" cy="548875"/>
      </dsp:txXfrm>
    </dsp:sp>
    <dsp:sp modelId="{490F44A3-3D4B-4ACB-9DFE-AF450E816369}">
      <dsp:nvSpPr>
        <dsp:cNvPr id="0" name=""/>
        <dsp:cNvSpPr/>
      </dsp:nvSpPr>
      <dsp:spPr>
        <a:xfrm>
          <a:off x="763500" y="1429403"/>
          <a:ext cx="548875" cy="548875"/>
        </a:xfrm>
        <a:prstGeom prst="ellipse">
          <a:avLst/>
        </a:prstGeom>
        <a:blipFill rotWithShape="1">
          <a:blip xmlns:r="http://schemas.openxmlformats.org/officeDocument/2006/relationships" r:embed="rId3"/>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E0A20F-01F0-4F31-8B7B-0E2761B6BBA5}">
      <dsp:nvSpPr>
        <dsp:cNvPr id="0" name=""/>
        <dsp:cNvSpPr/>
      </dsp:nvSpPr>
      <dsp:spPr>
        <a:xfrm rot="10800000">
          <a:off x="1037938" y="2142123"/>
          <a:ext cx="3575990" cy="548875"/>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ANALYSIS #2: PHOTVOLTAIC CURTAINWALL</a:t>
          </a:r>
          <a:endParaRPr lang="en-US" sz="1400" b="1" kern="1200" dirty="0">
            <a:solidFill>
              <a:schemeClr val="tx1"/>
            </a:solidFill>
          </a:endParaRPr>
        </a:p>
      </dsp:txBody>
      <dsp:txXfrm rot="10800000">
        <a:off x="1175157" y="2142123"/>
        <a:ext cx="3438771" cy="548875"/>
      </dsp:txXfrm>
    </dsp:sp>
    <dsp:sp modelId="{35E28BDC-C5C1-4575-8828-4450CDB8A803}">
      <dsp:nvSpPr>
        <dsp:cNvPr id="0" name=""/>
        <dsp:cNvSpPr/>
      </dsp:nvSpPr>
      <dsp:spPr>
        <a:xfrm>
          <a:off x="763500" y="2142123"/>
          <a:ext cx="548875" cy="548875"/>
        </a:xfrm>
        <a:prstGeom prst="ellipse">
          <a:avLst/>
        </a:prstGeom>
        <a:blipFill rotWithShape="1">
          <a:blip xmlns:r="http://schemas.openxmlformats.org/officeDocument/2006/relationships" r:embed="rId4"/>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0D2C17D-FD9A-44E0-963C-CC911FFD47F7}">
      <dsp:nvSpPr>
        <dsp:cNvPr id="0" name=""/>
        <dsp:cNvSpPr/>
      </dsp:nvSpPr>
      <dsp:spPr>
        <a:xfrm rot="10800000">
          <a:off x="1493019" y="2855616"/>
          <a:ext cx="3575990" cy="548875"/>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effectLst/>
            </a:rPr>
            <a:t>STRUCTURAL BREADTH</a:t>
          </a:r>
          <a:endParaRPr lang="en-US" sz="1400" b="1" kern="1200" dirty="0">
            <a:solidFill>
              <a:schemeClr val="tx1"/>
            </a:solidFill>
            <a:effectLst/>
          </a:endParaRPr>
        </a:p>
      </dsp:txBody>
      <dsp:txXfrm rot="10800000">
        <a:off x="1630238" y="2855616"/>
        <a:ext cx="3438771" cy="548875"/>
      </dsp:txXfrm>
    </dsp:sp>
    <dsp:sp modelId="{6EB2B1D2-8E73-40CE-A880-25CB6D2A5A2F}">
      <dsp:nvSpPr>
        <dsp:cNvPr id="0" name=""/>
        <dsp:cNvSpPr/>
      </dsp:nvSpPr>
      <dsp:spPr>
        <a:xfrm>
          <a:off x="1242252" y="2854842"/>
          <a:ext cx="548875" cy="548875"/>
        </a:xfrm>
        <a:prstGeom prst="ellipse">
          <a:avLst/>
        </a:prstGeom>
        <a:no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8D8863-9101-46BE-9200-DB39903C8097}">
      <dsp:nvSpPr>
        <dsp:cNvPr id="0" name=""/>
        <dsp:cNvSpPr/>
      </dsp:nvSpPr>
      <dsp:spPr>
        <a:xfrm rot="10800000">
          <a:off x="1037938" y="3567562"/>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#3: SIPS</a:t>
          </a:r>
          <a:endParaRPr lang="en-US" sz="1400" b="1" kern="1200" dirty="0">
            <a:solidFill>
              <a:schemeClr val="bg1"/>
            </a:solidFill>
          </a:endParaRPr>
        </a:p>
      </dsp:txBody>
      <dsp:txXfrm rot="10800000">
        <a:off x="1175157" y="3567562"/>
        <a:ext cx="3438771" cy="548875"/>
      </dsp:txXfrm>
    </dsp:sp>
    <dsp:sp modelId="{7E6D4F60-9FBF-4657-AC03-6899FA79FF46}">
      <dsp:nvSpPr>
        <dsp:cNvPr id="0" name=""/>
        <dsp:cNvSpPr/>
      </dsp:nvSpPr>
      <dsp:spPr>
        <a:xfrm>
          <a:off x="763500" y="3567562"/>
          <a:ext cx="548875" cy="548875"/>
        </a:xfrm>
        <a:prstGeom prst="ellipse">
          <a:avLst/>
        </a:prstGeom>
        <a:blipFill rotWithShape="1">
          <a:blip xmlns:r="http://schemas.openxmlformats.org/officeDocument/2006/relationships" r:embed="rId5"/>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D11423-4548-4BF9-B519-555B8BEE3869}">
      <dsp:nvSpPr>
        <dsp:cNvPr id="0" name=""/>
        <dsp:cNvSpPr/>
      </dsp:nvSpPr>
      <dsp:spPr>
        <a:xfrm rot="10800000">
          <a:off x="1037938" y="4280281"/>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CONCLUSIONS</a:t>
          </a:r>
          <a:endParaRPr lang="en-US" sz="1400" b="1" kern="1200" dirty="0">
            <a:solidFill>
              <a:schemeClr val="bg1"/>
            </a:solidFill>
          </a:endParaRPr>
        </a:p>
      </dsp:txBody>
      <dsp:txXfrm rot="10800000">
        <a:off x="1175157" y="4280281"/>
        <a:ext cx="3438771" cy="548875"/>
      </dsp:txXfrm>
    </dsp:sp>
    <dsp:sp modelId="{9DBA9961-2298-45FE-B082-C7424AA54604}">
      <dsp:nvSpPr>
        <dsp:cNvPr id="0" name=""/>
        <dsp:cNvSpPr/>
      </dsp:nvSpPr>
      <dsp:spPr>
        <a:xfrm>
          <a:off x="763500" y="4280281"/>
          <a:ext cx="548875" cy="548875"/>
        </a:xfrm>
        <a:prstGeom prst="ellipse">
          <a:avLst/>
        </a:prstGeom>
        <a:blipFill rotWithShape="1">
          <a:blip xmlns:r="http://schemas.openxmlformats.org/officeDocument/2006/relationships" r:embed="rId6"/>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F66276B-9CAD-41BE-8196-81421F220AD3}">
      <dsp:nvSpPr>
        <dsp:cNvPr id="0" name=""/>
        <dsp:cNvSpPr/>
      </dsp:nvSpPr>
      <dsp:spPr>
        <a:xfrm rot="10800000">
          <a:off x="1037938" y="4993001"/>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ACKNOWLEGEMENTS</a:t>
          </a:r>
          <a:endParaRPr lang="en-US" sz="1400" b="1" kern="1200" dirty="0">
            <a:solidFill>
              <a:schemeClr val="bg1"/>
            </a:solidFill>
          </a:endParaRPr>
        </a:p>
      </dsp:txBody>
      <dsp:txXfrm rot="10800000">
        <a:off x="1175157" y="4993001"/>
        <a:ext cx="3438771" cy="548875"/>
      </dsp:txXfrm>
    </dsp:sp>
    <dsp:sp modelId="{9A16698E-8927-4B89-AC7F-0C74980FF920}">
      <dsp:nvSpPr>
        <dsp:cNvPr id="0" name=""/>
        <dsp:cNvSpPr/>
      </dsp:nvSpPr>
      <dsp:spPr>
        <a:xfrm>
          <a:off x="763500" y="4993001"/>
          <a:ext cx="548875" cy="548875"/>
        </a:xfrm>
        <a:prstGeom prst="ellipse">
          <a:avLst/>
        </a:prstGeom>
        <a:blipFill rotWithShape="1">
          <a:blip xmlns:r="http://schemas.openxmlformats.org/officeDocument/2006/relationships" r:embed="rId7"/>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5F92-F8B8-4427-98FB-FF958EE63141}">
      <dsp:nvSpPr>
        <dsp:cNvPr id="0" name=""/>
        <dsp:cNvSpPr/>
      </dsp:nvSpPr>
      <dsp:spPr>
        <a:xfrm rot="10800000">
          <a:off x="1038062" y="2744"/>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PROJECT BACKGROUND</a:t>
          </a:r>
          <a:endParaRPr lang="en-US" sz="1400" b="1" kern="1200" dirty="0">
            <a:solidFill>
              <a:schemeClr val="bg1"/>
            </a:solidFill>
          </a:endParaRPr>
        </a:p>
      </dsp:txBody>
      <dsp:txXfrm rot="10800000">
        <a:off x="1182679" y="2744"/>
        <a:ext cx="3402493" cy="578470"/>
      </dsp:txXfrm>
    </dsp:sp>
    <dsp:sp modelId="{0FF346C6-8CE5-44DF-AD57-8D51F65DE273}">
      <dsp:nvSpPr>
        <dsp:cNvPr id="0" name=""/>
        <dsp:cNvSpPr/>
      </dsp:nvSpPr>
      <dsp:spPr>
        <a:xfrm>
          <a:off x="748827" y="2744"/>
          <a:ext cx="578470" cy="578470"/>
        </a:xfrm>
        <a:prstGeom prst="ellipse">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DB00E70-CADC-4A84-91F8-3C6525887A7A}">
      <dsp:nvSpPr>
        <dsp:cNvPr id="0" name=""/>
        <dsp:cNvSpPr/>
      </dsp:nvSpPr>
      <dsp:spPr>
        <a:xfrm rot="10800000">
          <a:off x="1036111" y="753893"/>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RESEARCH TOPIC: MATERIAL TRACKING	</a:t>
          </a:r>
          <a:endParaRPr lang="en-US" sz="1400" b="1" kern="1200" dirty="0">
            <a:solidFill>
              <a:schemeClr val="bg1"/>
            </a:solidFill>
          </a:endParaRPr>
        </a:p>
      </dsp:txBody>
      <dsp:txXfrm rot="10800000">
        <a:off x="1180728" y="753893"/>
        <a:ext cx="3402493" cy="578470"/>
      </dsp:txXfrm>
    </dsp:sp>
    <dsp:sp modelId="{EDD98A75-BB57-4A13-9565-3757E2449B2B}">
      <dsp:nvSpPr>
        <dsp:cNvPr id="0" name=""/>
        <dsp:cNvSpPr/>
      </dsp:nvSpPr>
      <dsp:spPr>
        <a:xfrm>
          <a:off x="770502" y="753893"/>
          <a:ext cx="578470" cy="578470"/>
        </a:xfrm>
        <a:prstGeom prst="ellipse">
          <a:avLst/>
        </a:prstGeom>
        <a:blipFill rotWithShape="1">
          <a:blip xmlns:r="http://schemas.openxmlformats.org/officeDocument/2006/relationships" r:embed="rId2"/>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5A34865-A4AC-46BA-97CB-D54A89D25368}">
      <dsp:nvSpPr>
        <dsp:cNvPr id="0" name=""/>
        <dsp:cNvSpPr/>
      </dsp:nvSpPr>
      <dsp:spPr>
        <a:xfrm rot="10800000">
          <a:off x="1038062" y="1505041"/>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#1:  GUIDED FORMWORK TO SELF-CLIMBING</a:t>
          </a:r>
          <a:endParaRPr lang="en-US" sz="1400" b="1" kern="1200" dirty="0">
            <a:solidFill>
              <a:schemeClr val="tx1"/>
            </a:solidFill>
          </a:endParaRPr>
        </a:p>
      </dsp:txBody>
      <dsp:txXfrm rot="10800000">
        <a:off x="1182679" y="1505041"/>
        <a:ext cx="3402493" cy="578470"/>
      </dsp:txXfrm>
    </dsp:sp>
    <dsp:sp modelId="{490F44A3-3D4B-4ACB-9DFE-AF450E816369}">
      <dsp:nvSpPr>
        <dsp:cNvPr id="0" name=""/>
        <dsp:cNvSpPr/>
      </dsp:nvSpPr>
      <dsp:spPr>
        <a:xfrm>
          <a:off x="748827" y="1505041"/>
          <a:ext cx="578470" cy="578470"/>
        </a:xfrm>
        <a:prstGeom prst="ellipse">
          <a:avLst/>
        </a:prstGeom>
        <a:blipFill rotWithShape="1">
          <a:blip xmlns:r="http://schemas.openxmlformats.org/officeDocument/2006/relationships" r:embed="rId3"/>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E0A20F-01F0-4F31-8B7B-0E2761B6BBA5}">
      <dsp:nvSpPr>
        <dsp:cNvPr id="0" name=""/>
        <dsp:cNvSpPr/>
      </dsp:nvSpPr>
      <dsp:spPr>
        <a:xfrm rot="10800000">
          <a:off x="1038062" y="2256190"/>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#2: PHOTOVOLTAIC CURTAIN WALL</a:t>
          </a:r>
          <a:endParaRPr lang="en-US" sz="1400" b="1" kern="1200" dirty="0">
            <a:solidFill>
              <a:schemeClr val="bg1"/>
            </a:solidFill>
          </a:endParaRPr>
        </a:p>
      </dsp:txBody>
      <dsp:txXfrm rot="10800000">
        <a:off x="1182679" y="2256190"/>
        <a:ext cx="3402493" cy="578470"/>
      </dsp:txXfrm>
    </dsp:sp>
    <dsp:sp modelId="{35E28BDC-C5C1-4575-8828-4450CDB8A803}">
      <dsp:nvSpPr>
        <dsp:cNvPr id="0" name=""/>
        <dsp:cNvSpPr/>
      </dsp:nvSpPr>
      <dsp:spPr>
        <a:xfrm>
          <a:off x="748827" y="2256190"/>
          <a:ext cx="578470" cy="578470"/>
        </a:xfrm>
        <a:prstGeom prst="ellipse">
          <a:avLst/>
        </a:prstGeom>
        <a:blipFill rotWithShape="1">
          <a:blip xmlns:r="http://schemas.openxmlformats.org/officeDocument/2006/relationships" r:embed="rId4"/>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8D8863-9101-46BE-9200-DB39903C8097}">
      <dsp:nvSpPr>
        <dsp:cNvPr id="0" name=""/>
        <dsp:cNvSpPr/>
      </dsp:nvSpPr>
      <dsp:spPr>
        <a:xfrm rot="10800000">
          <a:off x="1038062" y="3007338"/>
          <a:ext cx="3547110" cy="578470"/>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ANALYSIS #3: SIPS</a:t>
          </a:r>
          <a:endParaRPr lang="en-US" sz="1400" b="1" kern="1200" dirty="0">
            <a:solidFill>
              <a:schemeClr val="tx1"/>
            </a:solidFill>
          </a:endParaRPr>
        </a:p>
      </dsp:txBody>
      <dsp:txXfrm rot="10800000">
        <a:off x="1182679" y="3007338"/>
        <a:ext cx="3402493" cy="578470"/>
      </dsp:txXfrm>
    </dsp:sp>
    <dsp:sp modelId="{7E6D4F60-9FBF-4657-AC03-6899FA79FF46}">
      <dsp:nvSpPr>
        <dsp:cNvPr id="0" name=""/>
        <dsp:cNvSpPr/>
      </dsp:nvSpPr>
      <dsp:spPr>
        <a:xfrm>
          <a:off x="748827" y="3007338"/>
          <a:ext cx="578470" cy="578470"/>
        </a:xfrm>
        <a:prstGeom prst="ellipse">
          <a:avLst/>
        </a:prstGeom>
        <a:blipFill rotWithShape="1">
          <a:blip xmlns:r="http://schemas.openxmlformats.org/officeDocument/2006/relationships" r:embed="rId5"/>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0D2C17D-FD9A-44E0-963C-CC911FFD47F7}">
      <dsp:nvSpPr>
        <dsp:cNvPr id="0" name=""/>
        <dsp:cNvSpPr/>
      </dsp:nvSpPr>
      <dsp:spPr>
        <a:xfrm rot="10800000">
          <a:off x="1489467" y="3759303"/>
          <a:ext cx="3547110" cy="578470"/>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effectLst/>
            </a:rPr>
            <a:t>INTRODUCTION TO ANALYSIS</a:t>
          </a:r>
          <a:endParaRPr lang="en-US" sz="1400" b="1" kern="1200" dirty="0">
            <a:solidFill>
              <a:schemeClr val="tx1"/>
            </a:solidFill>
            <a:effectLst/>
          </a:endParaRPr>
        </a:p>
      </dsp:txBody>
      <dsp:txXfrm rot="10800000">
        <a:off x="1634084" y="3759303"/>
        <a:ext cx="3402493" cy="578470"/>
      </dsp:txXfrm>
    </dsp:sp>
    <dsp:sp modelId="{6EB2B1D2-8E73-40CE-A880-25CB6D2A5A2F}">
      <dsp:nvSpPr>
        <dsp:cNvPr id="0" name=""/>
        <dsp:cNvSpPr/>
      </dsp:nvSpPr>
      <dsp:spPr>
        <a:xfrm>
          <a:off x="1253392" y="3758487"/>
          <a:ext cx="578470" cy="578470"/>
        </a:xfrm>
        <a:prstGeom prst="ellipse">
          <a:avLst/>
        </a:prstGeom>
        <a:no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D11423-4548-4BF9-B519-555B8BEE3869}">
      <dsp:nvSpPr>
        <dsp:cNvPr id="0" name=""/>
        <dsp:cNvSpPr/>
      </dsp:nvSpPr>
      <dsp:spPr>
        <a:xfrm rot="10800000">
          <a:off x="1038062" y="4509636"/>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CONCLUSIONS</a:t>
          </a:r>
          <a:endParaRPr lang="en-US" sz="1400" b="1" kern="1200" dirty="0">
            <a:solidFill>
              <a:schemeClr val="bg1"/>
            </a:solidFill>
          </a:endParaRPr>
        </a:p>
      </dsp:txBody>
      <dsp:txXfrm rot="10800000">
        <a:off x="1182679" y="4509636"/>
        <a:ext cx="3402493" cy="578470"/>
      </dsp:txXfrm>
    </dsp:sp>
    <dsp:sp modelId="{9DBA9961-2298-45FE-B082-C7424AA54604}">
      <dsp:nvSpPr>
        <dsp:cNvPr id="0" name=""/>
        <dsp:cNvSpPr/>
      </dsp:nvSpPr>
      <dsp:spPr>
        <a:xfrm>
          <a:off x="748827" y="4509636"/>
          <a:ext cx="578470" cy="578470"/>
        </a:xfrm>
        <a:prstGeom prst="ellipse">
          <a:avLst/>
        </a:prstGeom>
        <a:blipFill rotWithShape="1">
          <a:blip xmlns:r="http://schemas.openxmlformats.org/officeDocument/2006/relationships" r:embed="rId6"/>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F66276B-9CAD-41BE-8196-81421F220AD3}">
      <dsp:nvSpPr>
        <dsp:cNvPr id="0" name=""/>
        <dsp:cNvSpPr/>
      </dsp:nvSpPr>
      <dsp:spPr>
        <a:xfrm rot="10800000">
          <a:off x="1038062" y="5260784"/>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ACKNOWLEGEMENTS</a:t>
          </a:r>
          <a:endParaRPr lang="en-US" sz="1400" b="1" kern="1200" dirty="0">
            <a:solidFill>
              <a:schemeClr val="bg1"/>
            </a:solidFill>
          </a:endParaRPr>
        </a:p>
      </dsp:txBody>
      <dsp:txXfrm rot="10800000">
        <a:off x="1182679" y="5260784"/>
        <a:ext cx="3402493" cy="578470"/>
      </dsp:txXfrm>
    </dsp:sp>
    <dsp:sp modelId="{9A16698E-8927-4B89-AC7F-0C74980FF920}">
      <dsp:nvSpPr>
        <dsp:cNvPr id="0" name=""/>
        <dsp:cNvSpPr/>
      </dsp:nvSpPr>
      <dsp:spPr>
        <a:xfrm>
          <a:off x="748827" y="5260784"/>
          <a:ext cx="578470" cy="578470"/>
        </a:xfrm>
        <a:prstGeom prst="ellipse">
          <a:avLst/>
        </a:prstGeom>
        <a:blipFill rotWithShape="1">
          <a:blip xmlns:r="http://schemas.openxmlformats.org/officeDocument/2006/relationships" r:embed="rId7"/>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5F92-F8B8-4427-98FB-FF958EE63141}">
      <dsp:nvSpPr>
        <dsp:cNvPr id="0" name=""/>
        <dsp:cNvSpPr/>
      </dsp:nvSpPr>
      <dsp:spPr>
        <a:xfrm rot="10800000">
          <a:off x="1038062" y="2744"/>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PROJECT BACKGROUND</a:t>
          </a:r>
          <a:endParaRPr lang="en-US" sz="1400" b="1" kern="1200" dirty="0">
            <a:solidFill>
              <a:schemeClr val="bg1"/>
            </a:solidFill>
          </a:endParaRPr>
        </a:p>
      </dsp:txBody>
      <dsp:txXfrm rot="10800000">
        <a:off x="1182679" y="2744"/>
        <a:ext cx="3402493" cy="578470"/>
      </dsp:txXfrm>
    </dsp:sp>
    <dsp:sp modelId="{0FF346C6-8CE5-44DF-AD57-8D51F65DE273}">
      <dsp:nvSpPr>
        <dsp:cNvPr id="0" name=""/>
        <dsp:cNvSpPr/>
      </dsp:nvSpPr>
      <dsp:spPr>
        <a:xfrm>
          <a:off x="748827" y="2744"/>
          <a:ext cx="578470" cy="578470"/>
        </a:xfrm>
        <a:prstGeom prst="ellipse">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DB00E70-CADC-4A84-91F8-3C6525887A7A}">
      <dsp:nvSpPr>
        <dsp:cNvPr id="0" name=""/>
        <dsp:cNvSpPr/>
      </dsp:nvSpPr>
      <dsp:spPr>
        <a:xfrm rot="10800000">
          <a:off x="1036111" y="753893"/>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RESEARCH TOPIC: MATERIAL TRACKING	</a:t>
          </a:r>
          <a:endParaRPr lang="en-US" sz="1400" b="1" kern="1200" dirty="0">
            <a:solidFill>
              <a:schemeClr val="bg1"/>
            </a:solidFill>
          </a:endParaRPr>
        </a:p>
      </dsp:txBody>
      <dsp:txXfrm rot="10800000">
        <a:off x="1180728" y="753893"/>
        <a:ext cx="3402493" cy="578470"/>
      </dsp:txXfrm>
    </dsp:sp>
    <dsp:sp modelId="{EDD98A75-BB57-4A13-9565-3757E2449B2B}">
      <dsp:nvSpPr>
        <dsp:cNvPr id="0" name=""/>
        <dsp:cNvSpPr/>
      </dsp:nvSpPr>
      <dsp:spPr>
        <a:xfrm>
          <a:off x="770502" y="753893"/>
          <a:ext cx="578470" cy="578470"/>
        </a:xfrm>
        <a:prstGeom prst="ellipse">
          <a:avLst/>
        </a:prstGeom>
        <a:blipFill rotWithShape="1">
          <a:blip xmlns:r="http://schemas.openxmlformats.org/officeDocument/2006/relationships" r:embed="rId2"/>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5A34865-A4AC-46BA-97CB-D54A89D25368}">
      <dsp:nvSpPr>
        <dsp:cNvPr id="0" name=""/>
        <dsp:cNvSpPr/>
      </dsp:nvSpPr>
      <dsp:spPr>
        <a:xfrm rot="10800000">
          <a:off x="1038062" y="1505041"/>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#1:  GUIDED FORMWORK TO SELF-CLIMBING</a:t>
          </a:r>
          <a:endParaRPr lang="en-US" sz="1400" b="1" kern="1200" dirty="0">
            <a:solidFill>
              <a:schemeClr val="tx1"/>
            </a:solidFill>
          </a:endParaRPr>
        </a:p>
      </dsp:txBody>
      <dsp:txXfrm rot="10800000">
        <a:off x="1182679" y="1505041"/>
        <a:ext cx="3402493" cy="578470"/>
      </dsp:txXfrm>
    </dsp:sp>
    <dsp:sp modelId="{490F44A3-3D4B-4ACB-9DFE-AF450E816369}">
      <dsp:nvSpPr>
        <dsp:cNvPr id="0" name=""/>
        <dsp:cNvSpPr/>
      </dsp:nvSpPr>
      <dsp:spPr>
        <a:xfrm>
          <a:off x="748827" y="1505041"/>
          <a:ext cx="578470" cy="578470"/>
        </a:xfrm>
        <a:prstGeom prst="ellipse">
          <a:avLst/>
        </a:prstGeom>
        <a:blipFill rotWithShape="1">
          <a:blip xmlns:r="http://schemas.openxmlformats.org/officeDocument/2006/relationships" r:embed="rId3"/>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E0A20F-01F0-4F31-8B7B-0E2761B6BBA5}">
      <dsp:nvSpPr>
        <dsp:cNvPr id="0" name=""/>
        <dsp:cNvSpPr/>
      </dsp:nvSpPr>
      <dsp:spPr>
        <a:xfrm rot="10800000">
          <a:off x="1038062" y="2256190"/>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#2: PHOTOVOLTAIC CURTAIN WALL</a:t>
          </a:r>
          <a:endParaRPr lang="en-US" sz="1400" b="1" kern="1200" dirty="0">
            <a:solidFill>
              <a:schemeClr val="bg1"/>
            </a:solidFill>
          </a:endParaRPr>
        </a:p>
      </dsp:txBody>
      <dsp:txXfrm rot="10800000">
        <a:off x="1182679" y="2256190"/>
        <a:ext cx="3402493" cy="578470"/>
      </dsp:txXfrm>
    </dsp:sp>
    <dsp:sp modelId="{35E28BDC-C5C1-4575-8828-4450CDB8A803}">
      <dsp:nvSpPr>
        <dsp:cNvPr id="0" name=""/>
        <dsp:cNvSpPr/>
      </dsp:nvSpPr>
      <dsp:spPr>
        <a:xfrm>
          <a:off x="748827" y="2256190"/>
          <a:ext cx="578470" cy="578470"/>
        </a:xfrm>
        <a:prstGeom prst="ellipse">
          <a:avLst/>
        </a:prstGeom>
        <a:blipFill rotWithShape="1">
          <a:blip xmlns:r="http://schemas.openxmlformats.org/officeDocument/2006/relationships" r:embed="rId4"/>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8D8863-9101-46BE-9200-DB39903C8097}">
      <dsp:nvSpPr>
        <dsp:cNvPr id="0" name=""/>
        <dsp:cNvSpPr/>
      </dsp:nvSpPr>
      <dsp:spPr>
        <a:xfrm rot="10800000">
          <a:off x="1038062" y="3007338"/>
          <a:ext cx="3547110" cy="578470"/>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ANALYSIS #3: SIPS</a:t>
          </a:r>
          <a:endParaRPr lang="en-US" sz="1400" b="1" kern="1200" dirty="0">
            <a:solidFill>
              <a:schemeClr val="tx1"/>
            </a:solidFill>
          </a:endParaRPr>
        </a:p>
      </dsp:txBody>
      <dsp:txXfrm rot="10800000">
        <a:off x="1182679" y="3007338"/>
        <a:ext cx="3402493" cy="578470"/>
      </dsp:txXfrm>
    </dsp:sp>
    <dsp:sp modelId="{7E6D4F60-9FBF-4657-AC03-6899FA79FF46}">
      <dsp:nvSpPr>
        <dsp:cNvPr id="0" name=""/>
        <dsp:cNvSpPr/>
      </dsp:nvSpPr>
      <dsp:spPr>
        <a:xfrm>
          <a:off x="748827" y="3007338"/>
          <a:ext cx="578470" cy="578470"/>
        </a:xfrm>
        <a:prstGeom prst="ellipse">
          <a:avLst/>
        </a:prstGeom>
        <a:blipFill rotWithShape="1">
          <a:blip xmlns:r="http://schemas.openxmlformats.org/officeDocument/2006/relationships" r:embed="rId5"/>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0D2C17D-FD9A-44E0-963C-CC911FFD47F7}">
      <dsp:nvSpPr>
        <dsp:cNvPr id="0" name=""/>
        <dsp:cNvSpPr/>
      </dsp:nvSpPr>
      <dsp:spPr>
        <a:xfrm rot="10800000">
          <a:off x="1489467" y="3759303"/>
          <a:ext cx="3547110" cy="578470"/>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effectLst/>
            </a:rPr>
            <a:t>ACTIVITY BREAKDOWN</a:t>
          </a:r>
          <a:endParaRPr lang="en-US" sz="1400" b="1" kern="1200" dirty="0">
            <a:solidFill>
              <a:schemeClr val="tx1"/>
            </a:solidFill>
            <a:effectLst/>
          </a:endParaRPr>
        </a:p>
      </dsp:txBody>
      <dsp:txXfrm rot="10800000">
        <a:off x="1634084" y="3759303"/>
        <a:ext cx="3402493" cy="578470"/>
      </dsp:txXfrm>
    </dsp:sp>
    <dsp:sp modelId="{6EB2B1D2-8E73-40CE-A880-25CB6D2A5A2F}">
      <dsp:nvSpPr>
        <dsp:cNvPr id="0" name=""/>
        <dsp:cNvSpPr/>
      </dsp:nvSpPr>
      <dsp:spPr>
        <a:xfrm>
          <a:off x="1253392" y="3758487"/>
          <a:ext cx="578470" cy="578470"/>
        </a:xfrm>
        <a:prstGeom prst="ellipse">
          <a:avLst/>
        </a:prstGeom>
        <a:no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D11423-4548-4BF9-B519-555B8BEE3869}">
      <dsp:nvSpPr>
        <dsp:cNvPr id="0" name=""/>
        <dsp:cNvSpPr/>
      </dsp:nvSpPr>
      <dsp:spPr>
        <a:xfrm rot="10800000">
          <a:off x="1038062" y="4509636"/>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CONCLUSIONS</a:t>
          </a:r>
          <a:endParaRPr lang="en-US" sz="1400" b="1" kern="1200" dirty="0">
            <a:solidFill>
              <a:schemeClr val="bg1"/>
            </a:solidFill>
          </a:endParaRPr>
        </a:p>
      </dsp:txBody>
      <dsp:txXfrm rot="10800000">
        <a:off x="1182679" y="4509636"/>
        <a:ext cx="3402493" cy="578470"/>
      </dsp:txXfrm>
    </dsp:sp>
    <dsp:sp modelId="{9DBA9961-2298-45FE-B082-C7424AA54604}">
      <dsp:nvSpPr>
        <dsp:cNvPr id="0" name=""/>
        <dsp:cNvSpPr/>
      </dsp:nvSpPr>
      <dsp:spPr>
        <a:xfrm>
          <a:off x="748827" y="4509636"/>
          <a:ext cx="578470" cy="578470"/>
        </a:xfrm>
        <a:prstGeom prst="ellipse">
          <a:avLst/>
        </a:prstGeom>
        <a:blipFill rotWithShape="1">
          <a:blip xmlns:r="http://schemas.openxmlformats.org/officeDocument/2006/relationships" r:embed="rId6"/>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F66276B-9CAD-41BE-8196-81421F220AD3}">
      <dsp:nvSpPr>
        <dsp:cNvPr id="0" name=""/>
        <dsp:cNvSpPr/>
      </dsp:nvSpPr>
      <dsp:spPr>
        <a:xfrm rot="10800000">
          <a:off x="1038062" y="5260784"/>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ACKNOWLEGEMENTS</a:t>
          </a:r>
          <a:endParaRPr lang="en-US" sz="1400" b="1" kern="1200" dirty="0">
            <a:solidFill>
              <a:schemeClr val="bg1"/>
            </a:solidFill>
          </a:endParaRPr>
        </a:p>
      </dsp:txBody>
      <dsp:txXfrm rot="10800000">
        <a:off x="1182679" y="5260784"/>
        <a:ext cx="3402493" cy="578470"/>
      </dsp:txXfrm>
    </dsp:sp>
    <dsp:sp modelId="{9A16698E-8927-4B89-AC7F-0C74980FF920}">
      <dsp:nvSpPr>
        <dsp:cNvPr id="0" name=""/>
        <dsp:cNvSpPr/>
      </dsp:nvSpPr>
      <dsp:spPr>
        <a:xfrm>
          <a:off x="748827" y="5260784"/>
          <a:ext cx="578470" cy="578470"/>
        </a:xfrm>
        <a:prstGeom prst="ellipse">
          <a:avLst/>
        </a:prstGeom>
        <a:blipFill rotWithShape="1">
          <a:blip xmlns:r="http://schemas.openxmlformats.org/officeDocument/2006/relationships" r:embed="rId7"/>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5F92-F8B8-4427-98FB-FF958EE63141}">
      <dsp:nvSpPr>
        <dsp:cNvPr id="0" name=""/>
        <dsp:cNvSpPr/>
      </dsp:nvSpPr>
      <dsp:spPr>
        <a:xfrm rot="10800000">
          <a:off x="1038062" y="2744"/>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PROJECT BACKGROUND</a:t>
          </a:r>
          <a:endParaRPr lang="en-US" sz="1400" b="1" kern="1200" dirty="0">
            <a:solidFill>
              <a:schemeClr val="bg1"/>
            </a:solidFill>
          </a:endParaRPr>
        </a:p>
      </dsp:txBody>
      <dsp:txXfrm rot="10800000">
        <a:off x="1182679" y="2744"/>
        <a:ext cx="3402493" cy="578470"/>
      </dsp:txXfrm>
    </dsp:sp>
    <dsp:sp modelId="{0FF346C6-8CE5-44DF-AD57-8D51F65DE273}">
      <dsp:nvSpPr>
        <dsp:cNvPr id="0" name=""/>
        <dsp:cNvSpPr/>
      </dsp:nvSpPr>
      <dsp:spPr>
        <a:xfrm>
          <a:off x="748827" y="2744"/>
          <a:ext cx="578470" cy="578470"/>
        </a:xfrm>
        <a:prstGeom prst="ellipse">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DB00E70-CADC-4A84-91F8-3C6525887A7A}">
      <dsp:nvSpPr>
        <dsp:cNvPr id="0" name=""/>
        <dsp:cNvSpPr/>
      </dsp:nvSpPr>
      <dsp:spPr>
        <a:xfrm rot="10800000">
          <a:off x="1036111" y="753893"/>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RESEARCH TOPIC: MATERIAL TRACKING	</a:t>
          </a:r>
          <a:endParaRPr lang="en-US" sz="1400" b="1" kern="1200" dirty="0">
            <a:solidFill>
              <a:schemeClr val="bg1"/>
            </a:solidFill>
          </a:endParaRPr>
        </a:p>
      </dsp:txBody>
      <dsp:txXfrm rot="10800000">
        <a:off x="1180728" y="753893"/>
        <a:ext cx="3402493" cy="578470"/>
      </dsp:txXfrm>
    </dsp:sp>
    <dsp:sp modelId="{EDD98A75-BB57-4A13-9565-3757E2449B2B}">
      <dsp:nvSpPr>
        <dsp:cNvPr id="0" name=""/>
        <dsp:cNvSpPr/>
      </dsp:nvSpPr>
      <dsp:spPr>
        <a:xfrm>
          <a:off x="770502" y="753893"/>
          <a:ext cx="578470" cy="578470"/>
        </a:xfrm>
        <a:prstGeom prst="ellipse">
          <a:avLst/>
        </a:prstGeom>
        <a:blipFill rotWithShape="1">
          <a:blip xmlns:r="http://schemas.openxmlformats.org/officeDocument/2006/relationships" r:embed="rId2"/>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5A34865-A4AC-46BA-97CB-D54A89D25368}">
      <dsp:nvSpPr>
        <dsp:cNvPr id="0" name=""/>
        <dsp:cNvSpPr/>
      </dsp:nvSpPr>
      <dsp:spPr>
        <a:xfrm rot="10800000">
          <a:off x="1038062" y="1505041"/>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#1:  GUIDED FORMWORK TO SELF-CLIMBING</a:t>
          </a:r>
          <a:endParaRPr lang="en-US" sz="1400" b="1" kern="1200" dirty="0">
            <a:solidFill>
              <a:schemeClr val="tx1"/>
            </a:solidFill>
          </a:endParaRPr>
        </a:p>
      </dsp:txBody>
      <dsp:txXfrm rot="10800000">
        <a:off x="1182679" y="1505041"/>
        <a:ext cx="3402493" cy="578470"/>
      </dsp:txXfrm>
    </dsp:sp>
    <dsp:sp modelId="{490F44A3-3D4B-4ACB-9DFE-AF450E816369}">
      <dsp:nvSpPr>
        <dsp:cNvPr id="0" name=""/>
        <dsp:cNvSpPr/>
      </dsp:nvSpPr>
      <dsp:spPr>
        <a:xfrm>
          <a:off x="748827" y="1505041"/>
          <a:ext cx="578470" cy="578470"/>
        </a:xfrm>
        <a:prstGeom prst="ellipse">
          <a:avLst/>
        </a:prstGeom>
        <a:blipFill rotWithShape="1">
          <a:blip xmlns:r="http://schemas.openxmlformats.org/officeDocument/2006/relationships" r:embed="rId3"/>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E0A20F-01F0-4F31-8B7B-0E2761B6BBA5}">
      <dsp:nvSpPr>
        <dsp:cNvPr id="0" name=""/>
        <dsp:cNvSpPr/>
      </dsp:nvSpPr>
      <dsp:spPr>
        <a:xfrm rot="10800000">
          <a:off x="1038062" y="2256190"/>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#2: PHOTOVOLTAIC CURTAIN WALL</a:t>
          </a:r>
          <a:endParaRPr lang="en-US" sz="1400" b="1" kern="1200" dirty="0">
            <a:solidFill>
              <a:schemeClr val="bg1"/>
            </a:solidFill>
          </a:endParaRPr>
        </a:p>
      </dsp:txBody>
      <dsp:txXfrm rot="10800000">
        <a:off x="1182679" y="2256190"/>
        <a:ext cx="3402493" cy="578470"/>
      </dsp:txXfrm>
    </dsp:sp>
    <dsp:sp modelId="{35E28BDC-C5C1-4575-8828-4450CDB8A803}">
      <dsp:nvSpPr>
        <dsp:cNvPr id="0" name=""/>
        <dsp:cNvSpPr/>
      </dsp:nvSpPr>
      <dsp:spPr>
        <a:xfrm>
          <a:off x="748827" y="2256190"/>
          <a:ext cx="578470" cy="578470"/>
        </a:xfrm>
        <a:prstGeom prst="ellipse">
          <a:avLst/>
        </a:prstGeom>
        <a:blipFill rotWithShape="1">
          <a:blip xmlns:r="http://schemas.openxmlformats.org/officeDocument/2006/relationships" r:embed="rId4"/>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8D8863-9101-46BE-9200-DB39903C8097}">
      <dsp:nvSpPr>
        <dsp:cNvPr id="0" name=""/>
        <dsp:cNvSpPr/>
      </dsp:nvSpPr>
      <dsp:spPr>
        <a:xfrm rot="10800000">
          <a:off x="1038062" y="3007338"/>
          <a:ext cx="3547110" cy="578470"/>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ANALYSIS #3: SIPS</a:t>
          </a:r>
          <a:endParaRPr lang="en-US" sz="1400" b="1" kern="1200" dirty="0">
            <a:solidFill>
              <a:schemeClr val="tx1"/>
            </a:solidFill>
          </a:endParaRPr>
        </a:p>
      </dsp:txBody>
      <dsp:txXfrm rot="10800000">
        <a:off x="1182679" y="3007338"/>
        <a:ext cx="3402493" cy="578470"/>
      </dsp:txXfrm>
    </dsp:sp>
    <dsp:sp modelId="{7E6D4F60-9FBF-4657-AC03-6899FA79FF46}">
      <dsp:nvSpPr>
        <dsp:cNvPr id="0" name=""/>
        <dsp:cNvSpPr/>
      </dsp:nvSpPr>
      <dsp:spPr>
        <a:xfrm>
          <a:off x="748827" y="3007338"/>
          <a:ext cx="578470" cy="578470"/>
        </a:xfrm>
        <a:prstGeom prst="ellipse">
          <a:avLst/>
        </a:prstGeom>
        <a:blipFill rotWithShape="1">
          <a:blip xmlns:r="http://schemas.openxmlformats.org/officeDocument/2006/relationships" r:embed="rId5"/>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0D2C17D-FD9A-44E0-963C-CC911FFD47F7}">
      <dsp:nvSpPr>
        <dsp:cNvPr id="0" name=""/>
        <dsp:cNvSpPr/>
      </dsp:nvSpPr>
      <dsp:spPr>
        <a:xfrm rot="10800000">
          <a:off x="1489467" y="3759303"/>
          <a:ext cx="3547110" cy="578470"/>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effectLst/>
            </a:rPr>
            <a:t>SIPS SCHEDULES </a:t>
          </a:r>
          <a:endParaRPr lang="en-US" sz="1400" b="1" kern="1200" dirty="0">
            <a:solidFill>
              <a:schemeClr val="tx1"/>
            </a:solidFill>
            <a:effectLst/>
          </a:endParaRPr>
        </a:p>
      </dsp:txBody>
      <dsp:txXfrm rot="10800000">
        <a:off x="1634084" y="3759303"/>
        <a:ext cx="3402493" cy="578470"/>
      </dsp:txXfrm>
    </dsp:sp>
    <dsp:sp modelId="{6EB2B1D2-8E73-40CE-A880-25CB6D2A5A2F}">
      <dsp:nvSpPr>
        <dsp:cNvPr id="0" name=""/>
        <dsp:cNvSpPr/>
      </dsp:nvSpPr>
      <dsp:spPr>
        <a:xfrm>
          <a:off x="1253392" y="3758487"/>
          <a:ext cx="578470" cy="578470"/>
        </a:xfrm>
        <a:prstGeom prst="ellipse">
          <a:avLst/>
        </a:prstGeom>
        <a:no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D11423-4548-4BF9-B519-555B8BEE3869}">
      <dsp:nvSpPr>
        <dsp:cNvPr id="0" name=""/>
        <dsp:cNvSpPr/>
      </dsp:nvSpPr>
      <dsp:spPr>
        <a:xfrm rot="10800000">
          <a:off x="1038062" y="4509636"/>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CONCLUSIONS</a:t>
          </a:r>
          <a:endParaRPr lang="en-US" sz="1400" b="1" kern="1200" dirty="0">
            <a:solidFill>
              <a:schemeClr val="bg1"/>
            </a:solidFill>
          </a:endParaRPr>
        </a:p>
      </dsp:txBody>
      <dsp:txXfrm rot="10800000">
        <a:off x="1182679" y="4509636"/>
        <a:ext cx="3402493" cy="578470"/>
      </dsp:txXfrm>
    </dsp:sp>
    <dsp:sp modelId="{9DBA9961-2298-45FE-B082-C7424AA54604}">
      <dsp:nvSpPr>
        <dsp:cNvPr id="0" name=""/>
        <dsp:cNvSpPr/>
      </dsp:nvSpPr>
      <dsp:spPr>
        <a:xfrm>
          <a:off x="748827" y="4509636"/>
          <a:ext cx="578470" cy="578470"/>
        </a:xfrm>
        <a:prstGeom prst="ellipse">
          <a:avLst/>
        </a:prstGeom>
        <a:blipFill rotWithShape="1">
          <a:blip xmlns:r="http://schemas.openxmlformats.org/officeDocument/2006/relationships" r:embed="rId6"/>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F66276B-9CAD-41BE-8196-81421F220AD3}">
      <dsp:nvSpPr>
        <dsp:cNvPr id="0" name=""/>
        <dsp:cNvSpPr/>
      </dsp:nvSpPr>
      <dsp:spPr>
        <a:xfrm rot="10800000">
          <a:off x="1038062" y="5260784"/>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ACKNOWLEGEMENTS</a:t>
          </a:r>
          <a:endParaRPr lang="en-US" sz="1400" b="1" kern="1200" dirty="0">
            <a:solidFill>
              <a:schemeClr val="bg1"/>
            </a:solidFill>
          </a:endParaRPr>
        </a:p>
      </dsp:txBody>
      <dsp:txXfrm rot="10800000">
        <a:off x="1182679" y="5260784"/>
        <a:ext cx="3402493" cy="578470"/>
      </dsp:txXfrm>
    </dsp:sp>
    <dsp:sp modelId="{9A16698E-8927-4B89-AC7F-0C74980FF920}">
      <dsp:nvSpPr>
        <dsp:cNvPr id="0" name=""/>
        <dsp:cNvSpPr/>
      </dsp:nvSpPr>
      <dsp:spPr>
        <a:xfrm>
          <a:off x="748827" y="5260784"/>
          <a:ext cx="578470" cy="578470"/>
        </a:xfrm>
        <a:prstGeom prst="ellipse">
          <a:avLst/>
        </a:prstGeom>
        <a:blipFill rotWithShape="1">
          <a:blip xmlns:r="http://schemas.openxmlformats.org/officeDocument/2006/relationships" r:embed="rId7"/>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5F92-F8B8-4427-98FB-FF958EE63141}">
      <dsp:nvSpPr>
        <dsp:cNvPr id="0" name=""/>
        <dsp:cNvSpPr/>
      </dsp:nvSpPr>
      <dsp:spPr>
        <a:xfrm rot="10800000">
          <a:off x="1038062" y="2744"/>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PROJECT BACKGROUND</a:t>
          </a:r>
          <a:endParaRPr lang="en-US" sz="1400" b="1" kern="1200" dirty="0">
            <a:solidFill>
              <a:schemeClr val="bg1"/>
            </a:solidFill>
          </a:endParaRPr>
        </a:p>
      </dsp:txBody>
      <dsp:txXfrm rot="10800000">
        <a:off x="1182679" y="2744"/>
        <a:ext cx="3402493" cy="578470"/>
      </dsp:txXfrm>
    </dsp:sp>
    <dsp:sp modelId="{0FF346C6-8CE5-44DF-AD57-8D51F65DE273}">
      <dsp:nvSpPr>
        <dsp:cNvPr id="0" name=""/>
        <dsp:cNvSpPr/>
      </dsp:nvSpPr>
      <dsp:spPr>
        <a:xfrm>
          <a:off x="748827" y="2744"/>
          <a:ext cx="578470" cy="578470"/>
        </a:xfrm>
        <a:prstGeom prst="ellipse">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DB00E70-CADC-4A84-91F8-3C6525887A7A}">
      <dsp:nvSpPr>
        <dsp:cNvPr id="0" name=""/>
        <dsp:cNvSpPr/>
      </dsp:nvSpPr>
      <dsp:spPr>
        <a:xfrm rot="10800000">
          <a:off x="1036111" y="753893"/>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RESEARCH TOPIC: MATERIAL TRACKING	</a:t>
          </a:r>
          <a:endParaRPr lang="en-US" sz="1400" b="1" kern="1200" dirty="0">
            <a:solidFill>
              <a:schemeClr val="bg1"/>
            </a:solidFill>
          </a:endParaRPr>
        </a:p>
      </dsp:txBody>
      <dsp:txXfrm rot="10800000">
        <a:off x="1180728" y="753893"/>
        <a:ext cx="3402493" cy="578470"/>
      </dsp:txXfrm>
    </dsp:sp>
    <dsp:sp modelId="{EDD98A75-BB57-4A13-9565-3757E2449B2B}">
      <dsp:nvSpPr>
        <dsp:cNvPr id="0" name=""/>
        <dsp:cNvSpPr/>
      </dsp:nvSpPr>
      <dsp:spPr>
        <a:xfrm>
          <a:off x="770502" y="753893"/>
          <a:ext cx="578470" cy="578470"/>
        </a:xfrm>
        <a:prstGeom prst="ellipse">
          <a:avLst/>
        </a:prstGeom>
        <a:blipFill rotWithShape="1">
          <a:blip xmlns:r="http://schemas.openxmlformats.org/officeDocument/2006/relationships" r:embed="rId2"/>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5A34865-A4AC-46BA-97CB-D54A89D25368}">
      <dsp:nvSpPr>
        <dsp:cNvPr id="0" name=""/>
        <dsp:cNvSpPr/>
      </dsp:nvSpPr>
      <dsp:spPr>
        <a:xfrm rot="10800000">
          <a:off x="1038062" y="1505041"/>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#1:  GUIDED FORMWORK TO SELF-CLIMBING</a:t>
          </a:r>
          <a:endParaRPr lang="en-US" sz="1400" b="1" kern="1200" dirty="0">
            <a:solidFill>
              <a:schemeClr val="tx1"/>
            </a:solidFill>
          </a:endParaRPr>
        </a:p>
      </dsp:txBody>
      <dsp:txXfrm rot="10800000">
        <a:off x="1182679" y="1505041"/>
        <a:ext cx="3402493" cy="578470"/>
      </dsp:txXfrm>
    </dsp:sp>
    <dsp:sp modelId="{490F44A3-3D4B-4ACB-9DFE-AF450E816369}">
      <dsp:nvSpPr>
        <dsp:cNvPr id="0" name=""/>
        <dsp:cNvSpPr/>
      </dsp:nvSpPr>
      <dsp:spPr>
        <a:xfrm>
          <a:off x="748827" y="1505041"/>
          <a:ext cx="578470" cy="578470"/>
        </a:xfrm>
        <a:prstGeom prst="ellipse">
          <a:avLst/>
        </a:prstGeom>
        <a:blipFill rotWithShape="1">
          <a:blip xmlns:r="http://schemas.openxmlformats.org/officeDocument/2006/relationships" r:embed="rId3"/>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E0A20F-01F0-4F31-8B7B-0E2761B6BBA5}">
      <dsp:nvSpPr>
        <dsp:cNvPr id="0" name=""/>
        <dsp:cNvSpPr/>
      </dsp:nvSpPr>
      <dsp:spPr>
        <a:xfrm rot="10800000">
          <a:off x="1038062" y="2256190"/>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#2: PHOTOVOLTAIC CURTAIN WALL</a:t>
          </a:r>
          <a:endParaRPr lang="en-US" sz="1400" b="1" kern="1200" dirty="0">
            <a:solidFill>
              <a:schemeClr val="bg1"/>
            </a:solidFill>
          </a:endParaRPr>
        </a:p>
      </dsp:txBody>
      <dsp:txXfrm rot="10800000">
        <a:off x="1182679" y="2256190"/>
        <a:ext cx="3402493" cy="578470"/>
      </dsp:txXfrm>
    </dsp:sp>
    <dsp:sp modelId="{35E28BDC-C5C1-4575-8828-4450CDB8A803}">
      <dsp:nvSpPr>
        <dsp:cNvPr id="0" name=""/>
        <dsp:cNvSpPr/>
      </dsp:nvSpPr>
      <dsp:spPr>
        <a:xfrm>
          <a:off x="748827" y="2256190"/>
          <a:ext cx="578470" cy="578470"/>
        </a:xfrm>
        <a:prstGeom prst="ellipse">
          <a:avLst/>
        </a:prstGeom>
        <a:blipFill rotWithShape="1">
          <a:blip xmlns:r="http://schemas.openxmlformats.org/officeDocument/2006/relationships" r:embed="rId4"/>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8D8863-9101-46BE-9200-DB39903C8097}">
      <dsp:nvSpPr>
        <dsp:cNvPr id="0" name=""/>
        <dsp:cNvSpPr/>
      </dsp:nvSpPr>
      <dsp:spPr>
        <a:xfrm rot="10800000">
          <a:off x="1038062" y="3007338"/>
          <a:ext cx="3547110" cy="578470"/>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ANALYSIS #3: SIPS</a:t>
          </a:r>
          <a:endParaRPr lang="en-US" sz="1400" b="1" kern="1200" dirty="0">
            <a:solidFill>
              <a:schemeClr val="tx1"/>
            </a:solidFill>
          </a:endParaRPr>
        </a:p>
      </dsp:txBody>
      <dsp:txXfrm rot="10800000">
        <a:off x="1182679" y="3007338"/>
        <a:ext cx="3402493" cy="578470"/>
      </dsp:txXfrm>
    </dsp:sp>
    <dsp:sp modelId="{7E6D4F60-9FBF-4657-AC03-6899FA79FF46}">
      <dsp:nvSpPr>
        <dsp:cNvPr id="0" name=""/>
        <dsp:cNvSpPr/>
      </dsp:nvSpPr>
      <dsp:spPr>
        <a:xfrm>
          <a:off x="748827" y="3007338"/>
          <a:ext cx="578470" cy="578470"/>
        </a:xfrm>
        <a:prstGeom prst="ellipse">
          <a:avLst/>
        </a:prstGeom>
        <a:blipFill rotWithShape="1">
          <a:blip xmlns:r="http://schemas.openxmlformats.org/officeDocument/2006/relationships" r:embed="rId5"/>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0D2C17D-FD9A-44E0-963C-CC911FFD47F7}">
      <dsp:nvSpPr>
        <dsp:cNvPr id="0" name=""/>
        <dsp:cNvSpPr/>
      </dsp:nvSpPr>
      <dsp:spPr>
        <a:xfrm rot="10800000">
          <a:off x="1489467" y="3759303"/>
          <a:ext cx="3547110" cy="578470"/>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effectLst/>
            </a:rPr>
            <a:t>COST IMPACT</a:t>
          </a:r>
          <a:endParaRPr lang="en-US" sz="1400" b="1" kern="1200" dirty="0">
            <a:solidFill>
              <a:schemeClr val="tx1"/>
            </a:solidFill>
            <a:effectLst/>
          </a:endParaRPr>
        </a:p>
      </dsp:txBody>
      <dsp:txXfrm rot="10800000">
        <a:off x="1634084" y="3759303"/>
        <a:ext cx="3402493" cy="578470"/>
      </dsp:txXfrm>
    </dsp:sp>
    <dsp:sp modelId="{6EB2B1D2-8E73-40CE-A880-25CB6D2A5A2F}">
      <dsp:nvSpPr>
        <dsp:cNvPr id="0" name=""/>
        <dsp:cNvSpPr/>
      </dsp:nvSpPr>
      <dsp:spPr>
        <a:xfrm>
          <a:off x="1253392" y="3758487"/>
          <a:ext cx="578470" cy="578470"/>
        </a:xfrm>
        <a:prstGeom prst="ellipse">
          <a:avLst/>
        </a:prstGeom>
        <a:no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D11423-4548-4BF9-B519-555B8BEE3869}">
      <dsp:nvSpPr>
        <dsp:cNvPr id="0" name=""/>
        <dsp:cNvSpPr/>
      </dsp:nvSpPr>
      <dsp:spPr>
        <a:xfrm rot="10800000">
          <a:off x="1038062" y="4509636"/>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CONCLUSIONS</a:t>
          </a:r>
          <a:endParaRPr lang="en-US" sz="1400" b="1" kern="1200" dirty="0">
            <a:solidFill>
              <a:schemeClr val="bg1"/>
            </a:solidFill>
          </a:endParaRPr>
        </a:p>
      </dsp:txBody>
      <dsp:txXfrm rot="10800000">
        <a:off x="1182679" y="4509636"/>
        <a:ext cx="3402493" cy="578470"/>
      </dsp:txXfrm>
    </dsp:sp>
    <dsp:sp modelId="{9DBA9961-2298-45FE-B082-C7424AA54604}">
      <dsp:nvSpPr>
        <dsp:cNvPr id="0" name=""/>
        <dsp:cNvSpPr/>
      </dsp:nvSpPr>
      <dsp:spPr>
        <a:xfrm>
          <a:off x="748827" y="4509636"/>
          <a:ext cx="578470" cy="578470"/>
        </a:xfrm>
        <a:prstGeom prst="ellipse">
          <a:avLst/>
        </a:prstGeom>
        <a:blipFill rotWithShape="1">
          <a:blip xmlns:r="http://schemas.openxmlformats.org/officeDocument/2006/relationships" r:embed="rId6"/>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F66276B-9CAD-41BE-8196-81421F220AD3}">
      <dsp:nvSpPr>
        <dsp:cNvPr id="0" name=""/>
        <dsp:cNvSpPr/>
      </dsp:nvSpPr>
      <dsp:spPr>
        <a:xfrm rot="10800000">
          <a:off x="1038062" y="5260784"/>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ACKNOWLEGEMENTS</a:t>
          </a:r>
          <a:endParaRPr lang="en-US" sz="1400" b="1" kern="1200" dirty="0">
            <a:solidFill>
              <a:schemeClr val="bg1"/>
            </a:solidFill>
          </a:endParaRPr>
        </a:p>
      </dsp:txBody>
      <dsp:txXfrm rot="10800000">
        <a:off x="1182679" y="5260784"/>
        <a:ext cx="3402493" cy="578470"/>
      </dsp:txXfrm>
    </dsp:sp>
    <dsp:sp modelId="{9A16698E-8927-4B89-AC7F-0C74980FF920}">
      <dsp:nvSpPr>
        <dsp:cNvPr id="0" name=""/>
        <dsp:cNvSpPr/>
      </dsp:nvSpPr>
      <dsp:spPr>
        <a:xfrm>
          <a:off x="748827" y="5260784"/>
          <a:ext cx="578470" cy="578470"/>
        </a:xfrm>
        <a:prstGeom prst="ellipse">
          <a:avLst/>
        </a:prstGeom>
        <a:blipFill rotWithShape="1">
          <a:blip xmlns:r="http://schemas.openxmlformats.org/officeDocument/2006/relationships" r:embed="rId7"/>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5F92-F8B8-4427-98FB-FF958EE63141}">
      <dsp:nvSpPr>
        <dsp:cNvPr id="0" name=""/>
        <dsp:cNvSpPr/>
      </dsp:nvSpPr>
      <dsp:spPr>
        <a:xfrm rot="10800000">
          <a:off x="1038062" y="2744"/>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PROJECT BACKGROUND</a:t>
          </a:r>
          <a:endParaRPr lang="en-US" sz="1400" b="1" kern="1200" dirty="0">
            <a:solidFill>
              <a:schemeClr val="bg1"/>
            </a:solidFill>
          </a:endParaRPr>
        </a:p>
      </dsp:txBody>
      <dsp:txXfrm rot="10800000">
        <a:off x="1182679" y="2744"/>
        <a:ext cx="3402493" cy="578470"/>
      </dsp:txXfrm>
    </dsp:sp>
    <dsp:sp modelId="{0FF346C6-8CE5-44DF-AD57-8D51F65DE273}">
      <dsp:nvSpPr>
        <dsp:cNvPr id="0" name=""/>
        <dsp:cNvSpPr/>
      </dsp:nvSpPr>
      <dsp:spPr>
        <a:xfrm>
          <a:off x="748827" y="2744"/>
          <a:ext cx="578470" cy="578470"/>
        </a:xfrm>
        <a:prstGeom prst="ellipse">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DB00E70-CADC-4A84-91F8-3C6525887A7A}">
      <dsp:nvSpPr>
        <dsp:cNvPr id="0" name=""/>
        <dsp:cNvSpPr/>
      </dsp:nvSpPr>
      <dsp:spPr>
        <a:xfrm rot="10800000">
          <a:off x="1036111" y="753893"/>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RESEARCH TOPIC: MATERIAL TRACKING	</a:t>
          </a:r>
          <a:endParaRPr lang="en-US" sz="1400" b="1" kern="1200" dirty="0">
            <a:solidFill>
              <a:schemeClr val="bg1"/>
            </a:solidFill>
          </a:endParaRPr>
        </a:p>
      </dsp:txBody>
      <dsp:txXfrm rot="10800000">
        <a:off x="1180728" y="753893"/>
        <a:ext cx="3402493" cy="578470"/>
      </dsp:txXfrm>
    </dsp:sp>
    <dsp:sp modelId="{EDD98A75-BB57-4A13-9565-3757E2449B2B}">
      <dsp:nvSpPr>
        <dsp:cNvPr id="0" name=""/>
        <dsp:cNvSpPr/>
      </dsp:nvSpPr>
      <dsp:spPr>
        <a:xfrm>
          <a:off x="770502" y="753893"/>
          <a:ext cx="578470" cy="578470"/>
        </a:xfrm>
        <a:prstGeom prst="ellipse">
          <a:avLst/>
        </a:prstGeom>
        <a:blipFill rotWithShape="1">
          <a:blip xmlns:r="http://schemas.openxmlformats.org/officeDocument/2006/relationships" r:embed="rId2"/>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5A34865-A4AC-46BA-97CB-D54A89D25368}">
      <dsp:nvSpPr>
        <dsp:cNvPr id="0" name=""/>
        <dsp:cNvSpPr/>
      </dsp:nvSpPr>
      <dsp:spPr>
        <a:xfrm rot="10800000">
          <a:off x="1038062" y="1505041"/>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#1:  GUIDED FORMWORK TO SELF-CLIMBING</a:t>
          </a:r>
          <a:endParaRPr lang="en-US" sz="1400" b="1" kern="1200" dirty="0">
            <a:solidFill>
              <a:schemeClr val="tx1"/>
            </a:solidFill>
          </a:endParaRPr>
        </a:p>
      </dsp:txBody>
      <dsp:txXfrm rot="10800000">
        <a:off x="1182679" y="1505041"/>
        <a:ext cx="3402493" cy="578470"/>
      </dsp:txXfrm>
    </dsp:sp>
    <dsp:sp modelId="{490F44A3-3D4B-4ACB-9DFE-AF450E816369}">
      <dsp:nvSpPr>
        <dsp:cNvPr id="0" name=""/>
        <dsp:cNvSpPr/>
      </dsp:nvSpPr>
      <dsp:spPr>
        <a:xfrm>
          <a:off x="748827" y="1505041"/>
          <a:ext cx="578470" cy="578470"/>
        </a:xfrm>
        <a:prstGeom prst="ellipse">
          <a:avLst/>
        </a:prstGeom>
        <a:blipFill rotWithShape="1">
          <a:blip xmlns:r="http://schemas.openxmlformats.org/officeDocument/2006/relationships" r:embed="rId3"/>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E0A20F-01F0-4F31-8B7B-0E2761B6BBA5}">
      <dsp:nvSpPr>
        <dsp:cNvPr id="0" name=""/>
        <dsp:cNvSpPr/>
      </dsp:nvSpPr>
      <dsp:spPr>
        <a:xfrm rot="10800000">
          <a:off x="1038062" y="2256190"/>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#2: PHOTOVOLTAIC CURTAIN WALL</a:t>
          </a:r>
          <a:endParaRPr lang="en-US" sz="1400" b="1" kern="1200" dirty="0">
            <a:solidFill>
              <a:schemeClr val="bg1"/>
            </a:solidFill>
          </a:endParaRPr>
        </a:p>
      </dsp:txBody>
      <dsp:txXfrm rot="10800000">
        <a:off x="1182679" y="2256190"/>
        <a:ext cx="3402493" cy="578470"/>
      </dsp:txXfrm>
    </dsp:sp>
    <dsp:sp modelId="{35E28BDC-C5C1-4575-8828-4450CDB8A803}">
      <dsp:nvSpPr>
        <dsp:cNvPr id="0" name=""/>
        <dsp:cNvSpPr/>
      </dsp:nvSpPr>
      <dsp:spPr>
        <a:xfrm>
          <a:off x="748827" y="2256190"/>
          <a:ext cx="578470" cy="578470"/>
        </a:xfrm>
        <a:prstGeom prst="ellipse">
          <a:avLst/>
        </a:prstGeom>
        <a:blipFill rotWithShape="1">
          <a:blip xmlns:r="http://schemas.openxmlformats.org/officeDocument/2006/relationships" r:embed="rId4"/>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8D8863-9101-46BE-9200-DB39903C8097}">
      <dsp:nvSpPr>
        <dsp:cNvPr id="0" name=""/>
        <dsp:cNvSpPr/>
      </dsp:nvSpPr>
      <dsp:spPr>
        <a:xfrm rot="10800000">
          <a:off x="1038062" y="3007338"/>
          <a:ext cx="3547110" cy="578470"/>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#3: SIPS</a:t>
          </a:r>
          <a:endParaRPr lang="en-US" sz="1400" b="1" kern="1200" dirty="0">
            <a:solidFill>
              <a:schemeClr val="bg1"/>
            </a:solidFill>
          </a:endParaRPr>
        </a:p>
      </dsp:txBody>
      <dsp:txXfrm rot="10800000">
        <a:off x="1182679" y="3007338"/>
        <a:ext cx="3402493" cy="578470"/>
      </dsp:txXfrm>
    </dsp:sp>
    <dsp:sp modelId="{7E6D4F60-9FBF-4657-AC03-6899FA79FF46}">
      <dsp:nvSpPr>
        <dsp:cNvPr id="0" name=""/>
        <dsp:cNvSpPr/>
      </dsp:nvSpPr>
      <dsp:spPr>
        <a:xfrm>
          <a:off x="748827" y="3007338"/>
          <a:ext cx="578470" cy="578470"/>
        </a:xfrm>
        <a:prstGeom prst="ellipse">
          <a:avLst/>
        </a:prstGeom>
        <a:blipFill rotWithShape="1">
          <a:blip xmlns:r="http://schemas.openxmlformats.org/officeDocument/2006/relationships" r:embed="rId5"/>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0D2C17D-FD9A-44E0-963C-CC911FFD47F7}">
      <dsp:nvSpPr>
        <dsp:cNvPr id="0" name=""/>
        <dsp:cNvSpPr/>
      </dsp:nvSpPr>
      <dsp:spPr>
        <a:xfrm rot="10800000">
          <a:off x="1489467" y="4450731"/>
          <a:ext cx="3547110" cy="578470"/>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effectLst/>
            </a:rPr>
            <a:t>FINAL RECOMMENDATION </a:t>
          </a:r>
          <a:endParaRPr lang="en-US" sz="1400" b="1" kern="1200" dirty="0">
            <a:solidFill>
              <a:schemeClr val="tx1"/>
            </a:solidFill>
            <a:effectLst/>
          </a:endParaRPr>
        </a:p>
      </dsp:txBody>
      <dsp:txXfrm rot="10800000">
        <a:off x="1634084" y="4450731"/>
        <a:ext cx="3402493" cy="578470"/>
      </dsp:txXfrm>
    </dsp:sp>
    <dsp:sp modelId="{6EB2B1D2-8E73-40CE-A880-25CB6D2A5A2F}">
      <dsp:nvSpPr>
        <dsp:cNvPr id="0" name=""/>
        <dsp:cNvSpPr/>
      </dsp:nvSpPr>
      <dsp:spPr>
        <a:xfrm>
          <a:off x="1253392" y="3758487"/>
          <a:ext cx="578470" cy="578470"/>
        </a:xfrm>
        <a:prstGeom prst="ellipse">
          <a:avLst/>
        </a:prstGeom>
        <a:no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D11423-4548-4BF9-B519-555B8BEE3869}">
      <dsp:nvSpPr>
        <dsp:cNvPr id="0" name=""/>
        <dsp:cNvSpPr/>
      </dsp:nvSpPr>
      <dsp:spPr>
        <a:xfrm rot="10800000">
          <a:off x="1038062" y="3733802"/>
          <a:ext cx="3547110" cy="578470"/>
        </a:xfrm>
        <a:prstGeom prst="homePlate">
          <a:avLst/>
        </a:prstGeom>
        <a:solidFill>
          <a:srgbClr val="E8ECF1">
            <a:alpha val="84706"/>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CONCLUSIONS</a:t>
          </a:r>
          <a:endParaRPr lang="en-US" sz="1400" b="1" kern="1200" dirty="0">
            <a:solidFill>
              <a:schemeClr val="tx1"/>
            </a:solidFill>
          </a:endParaRPr>
        </a:p>
      </dsp:txBody>
      <dsp:txXfrm rot="10800000">
        <a:off x="1182679" y="3733802"/>
        <a:ext cx="3402493" cy="578470"/>
      </dsp:txXfrm>
    </dsp:sp>
    <dsp:sp modelId="{9DBA9961-2298-45FE-B082-C7424AA54604}">
      <dsp:nvSpPr>
        <dsp:cNvPr id="0" name=""/>
        <dsp:cNvSpPr/>
      </dsp:nvSpPr>
      <dsp:spPr>
        <a:xfrm>
          <a:off x="748827" y="3809998"/>
          <a:ext cx="578470" cy="578470"/>
        </a:xfrm>
        <a:prstGeom prst="ellipse">
          <a:avLst/>
        </a:prstGeom>
        <a:blipFill rotWithShape="1">
          <a:blip xmlns:r="http://schemas.openxmlformats.org/officeDocument/2006/relationships" r:embed="rId6"/>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F66276B-9CAD-41BE-8196-81421F220AD3}">
      <dsp:nvSpPr>
        <dsp:cNvPr id="0" name=""/>
        <dsp:cNvSpPr/>
      </dsp:nvSpPr>
      <dsp:spPr>
        <a:xfrm rot="10800000">
          <a:off x="1038062" y="5260784"/>
          <a:ext cx="3547110" cy="578470"/>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5090"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ACKNOWLEGEMENTS</a:t>
          </a:r>
          <a:endParaRPr lang="en-US" sz="1400" b="1" kern="1200" dirty="0">
            <a:solidFill>
              <a:schemeClr val="bg1"/>
            </a:solidFill>
          </a:endParaRPr>
        </a:p>
      </dsp:txBody>
      <dsp:txXfrm rot="10800000">
        <a:off x="1182679" y="5260784"/>
        <a:ext cx="3402493" cy="578470"/>
      </dsp:txXfrm>
    </dsp:sp>
    <dsp:sp modelId="{9A16698E-8927-4B89-AC7F-0C74980FF920}">
      <dsp:nvSpPr>
        <dsp:cNvPr id="0" name=""/>
        <dsp:cNvSpPr/>
      </dsp:nvSpPr>
      <dsp:spPr>
        <a:xfrm>
          <a:off x="748827" y="5260784"/>
          <a:ext cx="578470" cy="578470"/>
        </a:xfrm>
        <a:prstGeom prst="ellipse">
          <a:avLst/>
        </a:prstGeom>
        <a:blipFill rotWithShape="1">
          <a:blip xmlns:r="http://schemas.openxmlformats.org/officeDocument/2006/relationships" r:embed="rId7"/>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5F92-F8B8-4427-98FB-FF958EE63141}">
      <dsp:nvSpPr>
        <dsp:cNvPr id="0" name=""/>
        <dsp:cNvSpPr/>
      </dsp:nvSpPr>
      <dsp:spPr>
        <a:xfrm rot="10800000">
          <a:off x="1059439" y="2477"/>
          <a:ext cx="3547110" cy="663976"/>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92795"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PROJECT BACKGROUND</a:t>
          </a:r>
          <a:endParaRPr lang="en-US" sz="1400" b="1" kern="1200" dirty="0">
            <a:solidFill>
              <a:schemeClr val="bg1"/>
            </a:solidFill>
          </a:endParaRPr>
        </a:p>
      </dsp:txBody>
      <dsp:txXfrm rot="10800000">
        <a:off x="1225433" y="2477"/>
        <a:ext cx="3381116" cy="663976"/>
      </dsp:txXfrm>
    </dsp:sp>
    <dsp:sp modelId="{0FF346C6-8CE5-44DF-AD57-8D51F65DE273}">
      <dsp:nvSpPr>
        <dsp:cNvPr id="0" name=""/>
        <dsp:cNvSpPr/>
      </dsp:nvSpPr>
      <dsp:spPr>
        <a:xfrm>
          <a:off x="727450" y="2477"/>
          <a:ext cx="663976" cy="663976"/>
        </a:xfrm>
        <a:prstGeom prst="ellipse">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DB00E70-CADC-4A84-91F8-3C6525887A7A}">
      <dsp:nvSpPr>
        <dsp:cNvPr id="0" name=""/>
        <dsp:cNvSpPr/>
      </dsp:nvSpPr>
      <dsp:spPr>
        <a:xfrm rot="10800000">
          <a:off x="1057488" y="864655"/>
          <a:ext cx="3547110" cy="663976"/>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92795"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RESEARCH TOPIC: MATERIAL TRACKING	</a:t>
          </a:r>
          <a:endParaRPr lang="en-US" sz="1400" b="1" kern="1200" dirty="0">
            <a:solidFill>
              <a:schemeClr val="bg1"/>
            </a:solidFill>
          </a:endParaRPr>
        </a:p>
      </dsp:txBody>
      <dsp:txXfrm rot="10800000">
        <a:off x="1223482" y="864655"/>
        <a:ext cx="3381116" cy="663976"/>
      </dsp:txXfrm>
    </dsp:sp>
    <dsp:sp modelId="{EDD98A75-BB57-4A13-9565-3757E2449B2B}">
      <dsp:nvSpPr>
        <dsp:cNvPr id="0" name=""/>
        <dsp:cNvSpPr/>
      </dsp:nvSpPr>
      <dsp:spPr>
        <a:xfrm>
          <a:off x="752330" y="864655"/>
          <a:ext cx="663976" cy="663976"/>
        </a:xfrm>
        <a:prstGeom prst="ellipse">
          <a:avLst/>
        </a:prstGeom>
        <a:blipFill rotWithShape="1">
          <a:blip xmlns:r="http://schemas.openxmlformats.org/officeDocument/2006/relationships" r:embed="rId2"/>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5A34865-A4AC-46BA-97CB-D54A89D25368}">
      <dsp:nvSpPr>
        <dsp:cNvPr id="0" name=""/>
        <dsp:cNvSpPr/>
      </dsp:nvSpPr>
      <dsp:spPr>
        <a:xfrm rot="10800000">
          <a:off x="1059439" y="1726833"/>
          <a:ext cx="3547110" cy="663976"/>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92795"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#1:  GUIDED FORMWORK TO SELF-CLIMBING</a:t>
          </a:r>
          <a:endParaRPr lang="en-US" sz="1400" b="1" kern="1200" dirty="0">
            <a:solidFill>
              <a:schemeClr val="tx1"/>
            </a:solidFill>
          </a:endParaRPr>
        </a:p>
      </dsp:txBody>
      <dsp:txXfrm rot="10800000">
        <a:off x="1225433" y="1726833"/>
        <a:ext cx="3381116" cy="663976"/>
      </dsp:txXfrm>
    </dsp:sp>
    <dsp:sp modelId="{490F44A3-3D4B-4ACB-9DFE-AF450E816369}">
      <dsp:nvSpPr>
        <dsp:cNvPr id="0" name=""/>
        <dsp:cNvSpPr/>
      </dsp:nvSpPr>
      <dsp:spPr>
        <a:xfrm>
          <a:off x="727450" y="1726833"/>
          <a:ext cx="663976" cy="663976"/>
        </a:xfrm>
        <a:prstGeom prst="ellipse">
          <a:avLst/>
        </a:prstGeom>
        <a:blipFill rotWithShape="1">
          <a:blip xmlns:r="http://schemas.openxmlformats.org/officeDocument/2006/relationships" r:embed="rId3"/>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E0A20F-01F0-4F31-8B7B-0E2761B6BBA5}">
      <dsp:nvSpPr>
        <dsp:cNvPr id="0" name=""/>
        <dsp:cNvSpPr/>
      </dsp:nvSpPr>
      <dsp:spPr>
        <a:xfrm rot="10800000">
          <a:off x="1059439" y="2589011"/>
          <a:ext cx="3547110" cy="663976"/>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92795"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#2: PHOTOVOLTAIC CURTAIN WALL</a:t>
          </a:r>
          <a:endParaRPr lang="en-US" sz="1400" b="1" kern="1200" dirty="0">
            <a:solidFill>
              <a:schemeClr val="bg1"/>
            </a:solidFill>
          </a:endParaRPr>
        </a:p>
      </dsp:txBody>
      <dsp:txXfrm rot="10800000">
        <a:off x="1225433" y="2589011"/>
        <a:ext cx="3381116" cy="663976"/>
      </dsp:txXfrm>
    </dsp:sp>
    <dsp:sp modelId="{35E28BDC-C5C1-4575-8828-4450CDB8A803}">
      <dsp:nvSpPr>
        <dsp:cNvPr id="0" name=""/>
        <dsp:cNvSpPr/>
      </dsp:nvSpPr>
      <dsp:spPr>
        <a:xfrm>
          <a:off x="727450" y="2589011"/>
          <a:ext cx="663976" cy="663976"/>
        </a:xfrm>
        <a:prstGeom prst="ellipse">
          <a:avLst/>
        </a:prstGeom>
        <a:blipFill rotWithShape="1">
          <a:blip xmlns:r="http://schemas.openxmlformats.org/officeDocument/2006/relationships" r:embed="rId4"/>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8D8863-9101-46BE-9200-DB39903C8097}">
      <dsp:nvSpPr>
        <dsp:cNvPr id="0" name=""/>
        <dsp:cNvSpPr/>
      </dsp:nvSpPr>
      <dsp:spPr>
        <a:xfrm rot="10800000">
          <a:off x="1059439" y="3451189"/>
          <a:ext cx="3547110" cy="663976"/>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92795"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#3: SIPS</a:t>
          </a:r>
          <a:endParaRPr lang="en-US" sz="1400" b="1" kern="1200" dirty="0">
            <a:solidFill>
              <a:schemeClr val="bg1"/>
            </a:solidFill>
          </a:endParaRPr>
        </a:p>
      </dsp:txBody>
      <dsp:txXfrm rot="10800000">
        <a:off x="1225433" y="3451189"/>
        <a:ext cx="3381116" cy="663976"/>
      </dsp:txXfrm>
    </dsp:sp>
    <dsp:sp modelId="{7E6D4F60-9FBF-4657-AC03-6899FA79FF46}">
      <dsp:nvSpPr>
        <dsp:cNvPr id="0" name=""/>
        <dsp:cNvSpPr/>
      </dsp:nvSpPr>
      <dsp:spPr>
        <a:xfrm>
          <a:off x="727450" y="3451189"/>
          <a:ext cx="663976" cy="663976"/>
        </a:xfrm>
        <a:prstGeom prst="ellipse">
          <a:avLst/>
        </a:prstGeom>
        <a:blipFill rotWithShape="1">
          <a:blip xmlns:r="http://schemas.openxmlformats.org/officeDocument/2006/relationships" r:embed="rId5"/>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D11423-4548-4BF9-B519-555B8BEE3869}">
      <dsp:nvSpPr>
        <dsp:cNvPr id="0" name=""/>
        <dsp:cNvSpPr/>
      </dsp:nvSpPr>
      <dsp:spPr>
        <a:xfrm rot="10800000">
          <a:off x="1059439" y="4313368"/>
          <a:ext cx="3547110" cy="663976"/>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92795"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CONCLUSIONS</a:t>
          </a:r>
          <a:endParaRPr lang="en-US" sz="1400" b="1" kern="1200" dirty="0">
            <a:solidFill>
              <a:schemeClr val="bg1"/>
            </a:solidFill>
          </a:endParaRPr>
        </a:p>
      </dsp:txBody>
      <dsp:txXfrm rot="10800000">
        <a:off x="1225433" y="4313368"/>
        <a:ext cx="3381116" cy="663976"/>
      </dsp:txXfrm>
    </dsp:sp>
    <dsp:sp modelId="{9DBA9961-2298-45FE-B082-C7424AA54604}">
      <dsp:nvSpPr>
        <dsp:cNvPr id="0" name=""/>
        <dsp:cNvSpPr/>
      </dsp:nvSpPr>
      <dsp:spPr>
        <a:xfrm>
          <a:off x="727450" y="4313368"/>
          <a:ext cx="663976" cy="663976"/>
        </a:xfrm>
        <a:prstGeom prst="ellipse">
          <a:avLst/>
        </a:prstGeom>
        <a:blipFill rotWithShape="1">
          <a:blip xmlns:r="http://schemas.openxmlformats.org/officeDocument/2006/relationships" r:embed="rId6"/>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F66276B-9CAD-41BE-8196-81421F220AD3}">
      <dsp:nvSpPr>
        <dsp:cNvPr id="0" name=""/>
        <dsp:cNvSpPr/>
      </dsp:nvSpPr>
      <dsp:spPr>
        <a:xfrm rot="10800000">
          <a:off x="1059439" y="5175546"/>
          <a:ext cx="3547110" cy="663976"/>
        </a:xfrm>
        <a:prstGeom prst="homePlate">
          <a:avLst/>
        </a:prstGeom>
        <a:solidFill>
          <a:srgbClr val="E8ECF1">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92795"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ACKNOWLEGEMENTS</a:t>
          </a:r>
          <a:endParaRPr lang="en-US" sz="1400" b="1" kern="1200" dirty="0">
            <a:solidFill>
              <a:schemeClr val="tx1"/>
            </a:solidFill>
          </a:endParaRPr>
        </a:p>
      </dsp:txBody>
      <dsp:txXfrm rot="10800000">
        <a:off x="1225433" y="5175546"/>
        <a:ext cx="3381116" cy="663976"/>
      </dsp:txXfrm>
    </dsp:sp>
    <dsp:sp modelId="{9A16698E-8927-4B89-AC7F-0C74980FF920}">
      <dsp:nvSpPr>
        <dsp:cNvPr id="0" name=""/>
        <dsp:cNvSpPr/>
      </dsp:nvSpPr>
      <dsp:spPr>
        <a:xfrm>
          <a:off x="727450" y="5175546"/>
          <a:ext cx="663976" cy="663976"/>
        </a:xfrm>
        <a:prstGeom prst="ellipse">
          <a:avLst/>
        </a:prstGeom>
        <a:blipFill rotWithShape="1">
          <a:blip xmlns:r="http://schemas.openxmlformats.org/officeDocument/2006/relationships" r:embed="rId7"/>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5F92-F8B8-4427-98FB-FF958EE63141}">
      <dsp:nvSpPr>
        <dsp:cNvPr id="0" name=""/>
        <dsp:cNvSpPr/>
      </dsp:nvSpPr>
      <dsp:spPr>
        <a:xfrm rot="10800000">
          <a:off x="1080086" y="447"/>
          <a:ext cx="3749802" cy="542349"/>
        </a:xfrm>
        <a:prstGeom prst="homePlate">
          <a:avLst/>
        </a:prstGeom>
        <a:solidFill>
          <a:srgbClr val="2F5897"/>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39161"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PROJECT BACKGROUND</a:t>
          </a:r>
          <a:endParaRPr lang="en-US" sz="1400" b="1" kern="1200" dirty="0">
            <a:solidFill>
              <a:schemeClr val="bg1"/>
            </a:solidFill>
          </a:endParaRPr>
        </a:p>
      </dsp:txBody>
      <dsp:txXfrm rot="10800000">
        <a:off x="1215673" y="447"/>
        <a:ext cx="3614215" cy="542349"/>
      </dsp:txXfrm>
    </dsp:sp>
    <dsp:sp modelId="{0FF346C6-8CE5-44DF-AD57-8D51F65DE273}">
      <dsp:nvSpPr>
        <dsp:cNvPr id="0" name=""/>
        <dsp:cNvSpPr/>
      </dsp:nvSpPr>
      <dsp:spPr>
        <a:xfrm>
          <a:off x="808911" y="447"/>
          <a:ext cx="542349" cy="542349"/>
        </a:xfrm>
        <a:prstGeom prst="ellipse">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DB00E70-CADC-4A84-91F8-3C6525887A7A}">
      <dsp:nvSpPr>
        <dsp:cNvPr id="0" name=""/>
        <dsp:cNvSpPr/>
      </dsp:nvSpPr>
      <dsp:spPr>
        <a:xfrm rot="10800000">
          <a:off x="1078023" y="704691"/>
          <a:ext cx="3749802" cy="542349"/>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39161"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RESEARCH TOPIC: MATERIAL TRACKING</a:t>
          </a:r>
          <a:endParaRPr lang="en-US" sz="1400" b="1" kern="1200" dirty="0">
            <a:solidFill>
              <a:schemeClr val="tx1"/>
            </a:solidFill>
          </a:endParaRPr>
        </a:p>
      </dsp:txBody>
      <dsp:txXfrm rot="10800000">
        <a:off x="1213610" y="704691"/>
        <a:ext cx="3614215" cy="542349"/>
      </dsp:txXfrm>
    </dsp:sp>
    <dsp:sp modelId="{EDD98A75-BB57-4A13-9565-3757E2449B2B}">
      <dsp:nvSpPr>
        <dsp:cNvPr id="0" name=""/>
        <dsp:cNvSpPr/>
      </dsp:nvSpPr>
      <dsp:spPr>
        <a:xfrm>
          <a:off x="829233" y="704691"/>
          <a:ext cx="542349" cy="542349"/>
        </a:xfrm>
        <a:prstGeom prst="ellipse">
          <a:avLst/>
        </a:prstGeom>
        <a:blipFill rotWithShape="1">
          <a:blip xmlns:r="http://schemas.openxmlformats.org/officeDocument/2006/relationships" r:embed="rId2"/>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0D2C17D-FD9A-44E0-963C-CC911FFD47F7}">
      <dsp:nvSpPr>
        <dsp:cNvPr id="0" name=""/>
        <dsp:cNvSpPr/>
      </dsp:nvSpPr>
      <dsp:spPr>
        <a:xfrm rot="10800000">
          <a:off x="1557286" y="1409700"/>
          <a:ext cx="3749802" cy="542349"/>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39161"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effectLst/>
            </a:rPr>
            <a:t>SUMMARY</a:t>
          </a:r>
          <a:endParaRPr lang="en-US" sz="1400" b="1" kern="1200" dirty="0">
            <a:solidFill>
              <a:schemeClr val="tx1"/>
            </a:solidFill>
            <a:effectLst/>
          </a:endParaRPr>
        </a:p>
      </dsp:txBody>
      <dsp:txXfrm rot="10800000">
        <a:off x="1692873" y="1409700"/>
        <a:ext cx="3614215" cy="542349"/>
      </dsp:txXfrm>
    </dsp:sp>
    <dsp:sp modelId="{6EB2B1D2-8E73-40CE-A880-25CB6D2A5A2F}">
      <dsp:nvSpPr>
        <dsp:cNvPr id="0" name=""/>
        <dsp:cNvSpPr/>
      </dsp:nvSpPr>
      <dsp:spPr>
        <a:xfrm>
          <a:off x="1281970" y="1408935"/>
          <a:ext cx="542349" cy="542349"/>
        </a:xfrm>
        <a:prstGeom prst="ellipse">
          <a:avLst/>
        </a:prstGeom>
        <a:no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5A34865-A4AC-46BA-97CB-D54A89D25368}">
      <dsp:nvSpPr>
        <dsp:cNvPr id="0" name=""/>
        <dsp:cNvSpPr/>
      </dsp:nvSpPr>
      <dsp:spPr>
        <a:xfrm rot="10800000">
          <a:off x="1080086" y="2113179"/>
          <a:ext cx="3749802" cy="542349"/>
        </a:xfrm>
        <a:prstGeom prst="homePlate">
          <a:avLst/>
        </a:prstGeom>
        <a:solidFill>
          <a:srgbClr val="2F5897"/>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39161"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#1: GUIDED FORMWORK TO SELF CLIMBING</a:t>
          </a:r>
          <a:endParaRPr lang="en-US" sz="1400" b="1" kern="1200" dirty="0">
            <a:solidFill>
              <a:schemeClr val="bg1"/>
            </a:solidFill>
          </a:endParaRPr>
        </a:p>
      </dsp:txBody>
      <dsp:txXfrm rot="10800000">
        <a:off x="1215673" y="2113179"/>
        <a:ext cx="3614215" cy="542349"/>
      </dsp:txXfrm>
    </dsp:sp>
    <dsp:sp modelId="{490F44A3-3D4B-4ACB-9DFE-AF450E816369}">
      <dsp:nvSpPr>
        <dsp:cNvPr id="0" name=""/>
        <dsp:cNvSpPr/>
      </dsp:nvSpPr>
      <dsp:spPr>
        <a:xfrm>
          <a:off x="808911" y="2113179"/>
          <a:ext cx="542349" cy="542349"/>
        </a:xfrm>
        <a:prstGeom prst="ellipse">
          <a:avLst/>
        </a:prstGeom>
        <a:blipFill rotWithShape="1">
          <a:blip xmlns:r="http://schemas.openxmlformats.org/officeDocument/2006/relationships" r:embed="rId3"/>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E0A20F-01F0-4F31-8B7B-0E2761B6BBA5}">
      <dsp:nvSpPr>
        <dsp:cNvPr id="0" name=""/>
        <dsp:cNvSpPr/>
      </dsp:nvSpPr>
      <dsp:spPr>
        <a:xfrm rot="10800000">
          <a:off x="1080086" y="2817424"/>
          <a:ext cx="3749802" cy="542349"/>
        </a:xfrm>
        <a:prstGeom prst="homePlate">
          <a:avLst/>
        </a:prstGeom>
        <a:solidFill>
          <a:srgbClr val="2F5897"/>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39161"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#2: PHOTVOLTAIC CURTAIN WALL</a:t>
          </a:r>
          <a:endParaRPr lang="en-US" sz="1400" b="1" kern="1200" dirty="0">
            <a:solidFill>
              <a:schemeClr val="bg1"/>
            </a:solidFill>
          </a:endParaRPr>
        </a:p>
      </dsp:txBody>
      <dsp:txXfrm rot="10800000">
        <a:off x="1215673" y="2817424"/>
        <a:ext cx="3614215" cy="542349"/>
      </dsp:txXfrm>
    </dsp:sp>
    <dsp:sp modelId="{35E28BDC-C5C1-4575-8828-4450CDB8A803}">
      <dsp:nvSpPr>
        <dsp:cNvPr id="0" name=""/>
        <dsp:cNvSpPr/>
      </dsp:nvSpPr>
      <dsp:spPr>
        <a:xfrm>
          <a:off x="808911" y="2817424"/>
          <a:ext cx="542349" cy="542349"/>
        </a:xfrm>
        <a:prstGeom prst="ellipse">
          <a:avLst/>
        </a:prstGeom>
        <a:blipFill rotWithShape="1">
          <a:blip xmlns:r="http://schemas.openxmlformats.org/officeDocument/2006/relationships" r:embed="rId4"/>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8D8863-9101-46BE-9200-DB39903C8097}">
      <dsp:nvSpPr>
        <dsp:cNvPr id="0" name=""/>
        <dsp:cNvSpPr/>
      </dsp:nvSpPr>
      <dsp:spPr>
        <a:xfrm rot="10800000">
          <a:off x="1080086" y="3521668"/>
          <a:ext cx="3749802" cy="542349"/>
        </a:xfrm>
        <a:prstGeom prst="homePlate">
          <a:avLst/>
        </a:prstGeom>
        <a:solidFill>
          <a:srgbClr val="2F5897"/>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39161"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#3: SIPS</a:t>
          </a:r>
          <a:endParaRPr lang="en-US" sz="1400" b="1" kern="1200" dirty="0">
            <a:solidFill>
              <a:schemeClr val="bg1"/>
            </a:solidFill>
          </a:endParaRPr>
        </a:p>
      </dsp:txBody>
      <dsp:txXfrm rot="10800000">
        <a:off x="1215673" y="3521668"/>
        <a:ext cx="3614215" cy="542349"/>
      </dsp:txXfrm>
    </dsp:sp>
    <dsp:sp modelId="{7E6D4F60-9FBF-4657-AC03-6899FA79FF46}">
      <dsp:nvSpPr>
        <dsp:cNvPr id="0" name=""/>
        <dsp:cNvSpPr/>
      </dsp:nvSpPr>
      <dsp:spPr>
        <a:xfrm>
          <a:off x="808911" y="3521668"/>
          <a:ext cx="542349" cy="542349"/>
        </a:xfrm>
        <a:prstGeom prst="ellipse">
          <a:avLst/>
        </a:prstGeom>
        <a:blipFill rotWithShape="1">
          <a:blip xmlns:r="http://schemas.openxmlformats.org/officeDocument/2006/relationships" r:embed="rId5"/>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D11423-4548-4BF9-B519-555B8BEE3869}">
      <dsp:nvSpPr>
        <dsp:cNvPr id="0" name=""/>
        <dsp:cNvSpPr/>
      </dsp:nvSpPr>
      <dsp:spPr>
        <a:xfrm rot="10800000">
          <a:off x="1080086" y="4225912"/>
          <a:ext cx="3749802" cy="542349"/>
        </a:xfrm>
        <a:prstGeom prst="homePlate">
          <a:avLst/>
        </a:prstGeom>
        <a:solidFill>
          <a:srgbClr val="2F5897"/>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39161"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CONCLUSIONS</a:t>
          </a:r>
          <a:endParaRPr lang="en-US" sz="1400" b="1" kern="1200" dirty="0">
            <a:solidFill>
              <a:schemeClr val="bg1"/>
            </a:solidFill>
          </a:endParaRPr>
        </a:p>
      </dsp:txBody>
      <dsp:txXfrm rot="10800000">
        <a:off x="1215673" y="4225912"/>
        <a:ext cx="3614215" cy="542349"/>
      </dsp:txXfrm>
    </dsp:sp>
    <dsp:sp modelId="{9DBA9961-2298-45FE-B082-C7424AA54604}">
      <dsp:nvSpPr>
        <dsp:cNvPr id="0" name=""/>
        <dsp:cNvSpPr/>
      </dsp:nvSpPr>
      <dsp:spPr>
        <a:xfrm>
          <a:off x="808911" y="4225912"/>
          <a:ext cx="542349" cy="542349"/>
        </a:xfrm>
        <a:prstGeom prst="ellipse">
          <a:avLst/>
        </a:prstGeom>
        <a:blipFill rotWithShape="1">
          <a:blip xmlns:r="http://schemas.openxmlformats.org/officeDocument/2006/relationships" r:embed="rId6"/>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F66276B-9CAD-41BE-8196-81421F220AD3}">
      <dsp:nvSpPr>
        <dsp:cNvPr id="0" name=""/>
        <dsp:cNvSpPr/>
      </dsp:nvSpPr>
      <dsp:spPr>
        <a:xfrm rot="10800000">
          <a:off x="1080086" y="4930156"/>
          <a:ext cx="3749802" cy="542349"/>
        </a:xfrm>
        <a:prstGeom prst="homePlate">
          <a:avLst/>
        </a:prstGeom>
        <a:solidFill>
          <a:srgbClr val="2F5897"/>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39161"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ACKNOWLEGEMENTS</a:t>
          </a:r>
          <a:endParaRPr lang="en-US" sz="1400" b="1" kern="1200" dirty="0">
            <a:solidFill>
              <a:schemeClr val="bg1"/>
            </a:solidFill>
          </a:endParaRPr>
        </a:p>
      </dsp:txBody>
      <dsp:txXfrm rot="10800000">
        <a:off x="1215673" y="4930156"/>
        <a:ext cx="3614215" cy="542349"/>
      </dsp:txXfrm>
    </dsp:sp>
    <dsp:sp modelId="{9A16698E-8927-4B89-AC7F-0C74980FF920}">
      <dsp:nvSpPr>
        <dsp:cNvPr id="0" name=""/>
        <dsp:cNvSpPr/>
      </dsp:nvSpPr>
      <dsp:spPr>
        <a:xfrm>
          <a:off x="808911" y="4930156"/>
          <a:ext cx="542349" cy="542349"/>
        </a:xfrm>
        <a:prstGeom prst="ellipse">
          <a:avLst/>
        </a:prstGeom>
        <a:blipFill rotWithShape="1">
          <a:blip xmlns:r="http://schemas.openxmlformats.org/officeDocument/2006/relationships" r:embed="rId7"/>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5F92-F8B8-4427-98FB-FF958EE63141}">
      <dsp:nvSpPr>
        <dsp:cNvPr id="0" name=""/>
        <dsp:cNvSpPr/>
      </dsp:nvSpPr>
      <dsp:spPr>
        <a:xfrm rot="10800000">
          <a:off x="1055606" y="1124"/>
          <a:ext cx="3648456" cy="546537"/>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PROJECT BACKGROUND</a:t>
          </a:r>
          <a:endParaRPr lang="en-US" sz="1400" b="1" kern="1200" dirty="0">
            <a:solidFill>
              <a:schemeClr val="bg1"/>
            </a:solidFill>
          </a:endParaRPr>
        </a:p>
      </dsp:txBody>
      <dsp:txXfrm rot="10800000">
        <a:off x="1192240" y="1124"/>
        <a:ext cx="3511822" cy="546537"/>
      </dsp:txXfrm>
    </dsp:sp>
    <dsp:sp modelId="{0FF346C6-8CE5-44DF-AD57-8D51F65DE273}">
      <dsp:nvSpPr>
        <dsp:cNvPr id="0" name=""/>
        <dsp:cNvSpPr/>
      </dsp:nvSpPr>
      <dsp:spPr>
        <a:xfrm>
          <a:off x="782337" y="1124"/>
          <a:ext cx="546537" cy="546537"/>
        </a:xfrm>
        <a:prstGeom prst="ellipse">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DB00E70-CADC-4A84-91F8-3C6525887A7A}">
      <dsp:nvSpPr>
        <dsp:cNvPr id="0" name=""/>
        <dsp:cNvSpPr/>
      </dsp:nvSpPr>
      <dsp:spPr>
        <a:xfrm rot="10800000">
          <a:off x="1053599" y="710806"/>
          <a:ext cx="3648456" cy="546537"/>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RESEARCH TOPIC: MATERIAL TRACKING</a:t>
          </a:r>
          <a:endParaRPr lang="en-US" sz="1400" b="1" kern="1200" dirty="0">
            <a:solidFill>
              <a:schemeClr val="bg1"/>
            </a:solidFill>
          </a:endParaRPr>
        </a:p>
      </dsp:txBody>
      <dsp:txXfrm rot="10800000">
        <a:off x="1190233" y="710806"/>
        <a:ext cx="3511822" cy="546537"/>
      </dsp:txXfrm>
    </dsp:sp>
    <dsp:sp modelId="{EDD98A75-BB57-4A13-9565-3757E2449B2B}">
      <dsp:nvSpPr>
        <dsp:cNvPr id="0" name=""/>
        <dsp:cNvSpPr/>
      </dsp:nvSpPr>
      <dsp:spPr>
        <a:xfrm>
          <a:off x="802816" y="710806"/>
          <a:ext cx="546537" cy="546537"/>
        </a:xfrm>
        <a:prstGeom prst="ellipse">
          <a:avLst/>
        </a:prstGeom>
        <a:blipFill rotWithShape="1">
          <a:blip xmlns:r="http://schemas.openxmlformats.org/officeDocument/2006/relationships" r:embed="rId2"/>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5A34865-A4AC-46BA-97CB-D54A89D25368}">
      <dsp:nvSpPr>
        <dsp:cNvPr id="0" name=""/>
        <dsp:cNvSpPr/>
      </dsp:nvSpPr>
      <dsp:spPr>
        <a:xfrm rot="10800000">
          <a:off x="1055606" y="1420489"/>
          <a:ext cx="3648456" cy="546537"/>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ANALYSIS #1: GUIDED FORMWORK TO SELF CLIMBING</a:t>
          </a:r>
          <a:endParaRPr lang="en-US" sz="1400" b="1" kern="1200" dirty="0">
            <a:solidFill>
              <a:schemeClr val="tx1"/>
            </a:solidFill>
          </a:endParaRPr>
        </a:p>
      </dsp:txBody>
      <dsp:txXfrm rot="10800000">
        <a:off x="1192240" y="1420489"/>
        <a:ext cx="3511822" cy="546537"/>
      </dsp:txXfrm>
    </dsp:sp>
    <dsp:sp modelId="{490F44A3-3D4B-4ACB-9DFE-AF450E816369}">
      <dsp:nvSpPr>
        <dsp:cNvPr id="0" name=""/>
        <dsp:cNvSpPr/>
      </dsp:nvSpPr>
      <dsp:spPr>
        <a:xfrm>
          <a:off x="782337" y="1420489"/>
          <a:ext cx="546537" cy="546537"/>
        </a:xfrm>
        <a:prstGeom prst="ellipse">
          <a:avLst/>
        </a:prstGeom>
        <a:blipFill rotWithShape="1">
          <a:blip xmlns:r="http://schemas.openxmlformats.org/officeDocument/2006/relationships" r:embed="rId3"/>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0D2C17D-FD9A-44E0-963C-CC911FFD47F7}">
      <dsp:nvSpPr>
        <dsp:cNvPr id="0" name=""/>
        <dsp:cNvSpPr/>
      </dsp:nvSpPr>
      <dsp:spPr>
        <a:xfrm rot="10800000">
          <a:off x="1519908" y="2130942"/>
          <a:ext cx="3648456" cy="546537"/>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effectLst/>
            </a:rPr>
            <a:t>INTRODUCTION TO ANALYSIS</a:t>
          </a:r>
          <a:endParaRPr lang="en-US" sz="1400" b="1" kern="1200" dirty="0">
            <a:solidFill>
              <a:schemeClr val="tx1"/>
            </a:solidFill>
            <a:effectLst/>
          </a:endParaRPr>
        </a:p>
      </dsp:txBody>
      <dsp:txXfrm rot="10800000">
        <a:off x="1656542" y="2130942"/>
        <a:ext cx="3511822" cy="546537"/>
      </dsp:txXfrm>
    </dsp:sp>
    <dsp:sp modelId="{6EB2B1D2-8E73-40CE-A880-25CB6D2A5A2F}">
      <dsp:nvSpPr>
        <dsp:cNvPr id="0" name=""/>
        <dsp:cNvSpPr/>
      </dsp:nvSpPr>
      <dsp:spPr>
        <a:xfrm>
          <a:off x="1259049" y="2130171"/>
          <a:ext cx="546537" cy="546537"/>
        </a:xfrm>
        <a:prstGeom prst="ellipse">
          <a:avLst/>
        </a:prstGeom>
        <a:no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E0A20F-01F0-4F31-8B7B-0E2761B6BBA5}">
      <dsp:nvSpPr>
        <dsp:cNvPr id="0" name=""/>
        <dsp:cNvSpPr/>
      </dsp:nvSpPr>
      <dsp:spPr>
        <a:xfrm rot="10800000">
          <a:off x="1055606" y="2839854"/>
          <a:ext cx="3648456" cy="546537"/>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#2: PHOTOVOLTAIC CURTAIN WALL</a:t>
          </a:r>
          <a:endParaRPr lang="en-US" sz="1400" b="1" kern="1200" dirty="0">
            <a:solidFill>
              <a:schemeClr val="bg1"/>
            </a:solidFill>
          </a:endParaRPr>
        </a:p>
      </dsp:txBody>
      <dsp:txXfrm rot="10800000">
        <a:off x="1192240" y="2839854"/>
        <a:ext cx="3511822" cy="546537"/>
      </dsp:txXfrm>
    </dsp:sp>
    <dsp:sp modelId="{35E28BDC-C5C1-4575-8828-4450CDB8A803}">
      <dsp:nvSpPr>
        <dsp:cNvPr id="0" name=""/>
        <dsp:cNvSpPr/>
      </dsp:nvSpPr>
      <dsp:spPr>
        <a:xfrm>
          <a:off x="782337" y="2839854"/>
          <a:ext cx="546537" cy="546537"/>
        </a:xfrm>
        <a:prstGeom prst="ellipse">
          <a:avLst/>
        </a:prstGeom>
        <a:blipFill rotWithShape="1">
          <a:blip xmlns:r="http://schemas.openxmlformats.org/officeDocument/2006/relationships" r:embed="rId4"/>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8D8863-9101-46BE-9200-DB39903C8097}">
      <dsp:nvSpPr>
        <dsp:cNvPr id="0" name=""/>
        <dsp:cNvSpPr/>
      </dsp:nvSpPr>
      <dsp:spPr>
        <a:xfrm rot="10800000">
          <a:off x="1055606" y="3549536"/>
          <a:ext cx="3648456" cy="546537"/>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#3: SIPS</a:t>
          </a:r>
          <a:endParaRPr lang="en-US" sz="1400" b="1" kern="1200" dirty="0">
            <a:solidFill>
              <a:schemeClr val="bg1"/>
            </a:solidFill>
          </a:endParaRPr>
        </a:p>
      </dsp:txBody>
      <dsp:txXfrm rot="10800000">
        <a:off x="1192240" y="3549536"/>
        <a:ext cx="3511822" cy="546537"/>
      </dsp:txXfrm>
    </dsp:sp>
    <dsp:sp modelId="{7E6D4F60-9FBF-4657-AC03-6899FA79FF46}">
      <dsp:nvSpPr>
        <dsp:cNvPr id="0" name=""/>
        <dsp:cNvSpPr/>
      </dsp:nvSpPr>
      <dsp:spPr>
        <a:xfrm>
          <a:off x="782337" y="3549536"/>
          <a:ext cx="546537" cy="546537"/>
        </a:xfrm>
        <a:prstGeom prst="ellipse">
          <a:avLst/>
        </a:prstGeom>
        <a:blipFill rotWithShape="1">
          <a:blip xmlns:r="http://schemas.openxmlformats.org/officeDocument/2006/relationships" r:embed="rId5"/>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D11423-4548-4BF9-B519-555B8BEE3869}">
      <dsp:nvSpPr>
        <dsp:cNvPr id="0" name=""/>
        <dsp:cNvSpPr/>
      </dsp:nvSpPr>
      <dsp:spPr>
        <a:xfrm rot="10800000">
          <a:off x="1055606" y="4259219"/>
          <a:ext cx="3648456" cy="546537"/>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CONCLUSIONS</a:t>
          </a:r>
          <a:endParaRPr lang="en-US" sz="1400" b="1" kern="1200" dirty="0">
            <a:solidFill>
              <a:schemeClr val="bg1"/>
            </a:solidFill>
          </a:endParaRPr>
        </a:p>
      </dsp:txBody>
      <dsp:txXfrm rot="10800000">
        <a:off x="1192240" y="4259219"/>
        <a:ext cx="3511822" cy="546537"/>
      </dsp:txXfrm>
    </dsp:sp>
    <dsp:sp modelId="{9DBA9961-2298-45FE-B082-C7424AA54604}">
      <dsp:nvSpPr>
        <dsp:cNvPr id="0" name=""/>
        <dsp:cNvSpPr/>
      </dsp:nvSpPr>
      <dsp:spPr>
        <a:xfrm>
          <a:off x="782337" y="4259219"/>
          <a:ext cx="546537" cy="546537"/>
        </a:xfrm>
        <a:prstGeom prst="ellipse">
          <a:avLst/>
        </a:prstGeom>
        <a:blipFill rotWithShape="1">
          <a:blip xmlns:r="http://schemas.openxmlformats.org/officeDocument/2006/relationships" r:embed="rId6"/>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F66276B-9CAD-41BE-8196-81421F220AD3}">
      <dsp:nvSpPr>
        <dsp:cNvPr id="0" name=""/>
        <dsp:cNvSpPr/>
      </dsp:nvSpPr>
      <dsp:spPr>
        <a:xfrm rot="10800000">
          <a:off x="1055606" y="4968901"/>
          <a:ext cx="3648456" cy="546537"/>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ACKNOWLEGEMENTS</a:t>
          </a:r>
          <a:endParaRPr lang="en-US" sz="1400" b="1" kern="1200" dirty="0">
            <a:solidFill>
              <a:schemeClr val="bg1"/>
            </a:solidFill>
          </a:endParaRPr>
        </a:p>
      </dsp:txBody>
      <dsp:txXfrm rot="10800000">
        <a:off x="1192240" y="4968901"/>
        <a:ext cx="3511822" cy="546537"/>
      </dsp:txXfrm>
    </dsp:sp>
    <dsp:sp modelId="{9A16698E-8927-4B89-AC7F-0C74980FF920}">
      <dsp:nvSpPr>
        <dsp:cNvPr id="0" name=""/>
        <dsp:cNvSpPr/>
      </dsp:nvSpPr>
      <dsp:spPr>
        <a:xfrm>
          <a:off x="782337" y="4968901"/>
          <a:ext cx="546537" cy="546537"/>
        </a:xfrm>
        <a:prstGeom prst="ellipse">
          <a:avLst/>
        </a:prstGeom>
        <a:blipFill rotWithShape="1">
          <a:blip xmlns:r="http://schemas.openxmlformats.org/officeDocument/2006/relationships" r:embed="rId7"/>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5F92-F8B8-4427-98FB-FF958EE63141}">
      <dsp:nvSpPr>
        <dsp:cNvPr id="0" name=""/>
        <dsp:cNvSpPr/>
      </dsp:nvSpPr>
      <dsp:spPr>
        <a:xfrm rot="10800000">
          <a:off x="1055606" y="1124"/>
          <a:ext cx="3648456" cy="546537"/>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PROJECT BACKGROUND</a:t>
          </a:r>
          <a:endParaRPr lang="en-US" sz="1400" b="1" kern="1200" dirty="0">
            <a:solidFill>
              <a:schemeClr val="bg1"/>
            </a:solidFill>
          </a:endParaRPr>
        </a:p>
      </dsp:txBody>
      <dsp:txXfrm rot="10800000">
        <a:off x="1192240" y="1124"/>
        <a:ext cx="3511822" cy="546537"/>
      </dsp:txXfrm>
    </dsp:sp>
    <dsp:sp modelId="{0FF346C6-8CE5-44DF-AD57-8D51F65DE273}">
      <dsp:nvSpPr>
        <dsp:cNvPr id="0" name=""/>
        <dsp:cNvSpPr/>
      </dsp:nvSpPr>
      <dsp:spPr>
        <a:xfrm>
          <a:off x="782337" y="1124"/>
          <a:ext cx="546537" cy="546537"/>
        </a:xfrm>
        <a:prstGeom prst="ellipse">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DB00E70-CADC-4A84-91F8-3C6525887A7A}">
      <dsp:nvSpPr>
        <dsp:cNvPr id="0" name=""/>
        <dsp:cNvSpPr/>
      </dsp:nvSpPr>
      <dsp:spPr>
        <a:xfrm rot="10800000">
          <a:off x="1053599" y="710806"/>
          <a:ext cx="3648456" cy="546537"/>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RESEARCH TOPIC: MATERIAL TRACKING</a:t>
          </a:r>
          <a:endParaRPr lang="en-US" sz="1400" b="1" kern="1200" dirty="0">
            <a:solidFill>
              <a:schemeClr val="bg1"/>
            </a:solidFill>
          </a:endParaRPr>
        </a:p>
      </dsp:txBody>
      <dsp:txXfrm rot="10800000">
        <a:off x="1190233" y="710806"/>
        <a:ext cx="3511822" cy="546537"/>
      </dsp:txXfrm>
    </dsp:sp>
    <dsp:sp modelId="{EDD98A75-BB57-4A13-9565-3757E2449B2B}">
      <dsp:nvSpPr>
        <dsp:cNvPr id="0" name=""/>
        <dsp:cNvSpPr/>
      </dsp:nvSpPr>
      <dsp:spPr>
        <a:xfrm>
          <a:off x="802816" y="710806"/>
          <a:ext cx="546537" cy="546537"/>
        </a:xfrm>
        <a:prstGeom prst="ellipse">
          <a:avLst/>
        </a:prstGeom>
        <a:blipFill rotWithShape="1">
          <a:blip xmlns:r="http://schemas.openxmlformats.org/officeDocument/2006/relationships" r:embed="rId2"/>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5A34865-A4AC-46BA-97CB-D54A89D25368}">
      <dsp:nvSpPr>
        <dsp:cNvPr id="0" name=""/>
        <dsp:cNvSpPr/>
      </dsp:nvSpPr>
      <dsp:spPr>
        <a:xfrm rot="10800000">
          <a:off x="1055606" y="1420489"/>
          <a:ext cx="3648456" cy="546537"/>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ANALYSIS #1: GUIDED FORMWORK TO SELF CLIMBING</a:t>
          </a:r>
          <a:endParaRPr lang="en-US" sz="1400" b="1" kern="1200" dirty="0">
            <a:solidFill>
              <a:schemeClr val="tx1"/>
            </a:solidFill>
          </a:endParaRPr>
        </a:p>
      </dsp:txBody>
      <dsp:txXfrm rot="10800000">
        <a:off x="1192240" y="1420489"/>
        <a:ext cx="3511822" cy="546537"/>
      </dsp:txXfrm>
    </dsp:sp>
    <dsp:sp modelId="{490F44A3-3D4B-4ACB-9DFE-AF450E816369}">
      <dsp:nvSpPr>
        <dsp:cNvPr id="0" name=""/>
        <dsp:cNvSpPr/>
      </dsp:nvSpPr>
      <dsp:spPr>
        <a:xfrm>
          <a:off x="782337" y="1420489"/>
          <a:ext cx="546537" cy="546537"/>
        </a:xfrm>
        <a:prstGeom prst="ellipse">
          <a:avLst/>
        </a:prstGeom>
        <a:blipFill rotWithShape="1">
          <a:blip xmlns:r="http://schemas.openxmlformats.org/officeDocument/2006/relationships" r:embed="rId3"/>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0D2C17D-FD9A-44E0-963C-CC911FFD47F7}">
      <dsp:nvSpPr>
        <dsp:cNvPr id="0" name=""/>
        <dsp:cNvSpPr/>
      </dsp:nvSpPr>
      <dsp:spPr>
        <a:xfrm rot="10800000">
          <a:off x="1519908" y="2130942"/>
          <a:ext cx="3648456" cy="546537"/>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effectLst/>
            </a:rPr>
            <a:t>SUPER</a:t>
          </a:r>
          <a:r>
            <a:rPr lang="en-US" sz="1400" b="1" kern="1200" baseline="0" dirty="0" smtClean="0">
              <a:solidFill>
                <a:schemeClr val="tx1"/>
              </a:solidFill>
              <a:effectLst/>
            </a:rPr>
            <a:t> CLIMBER SCP FORMWORK</a:t>
          </a:r>
          <a:endParaRPr lang="en-US" sz="1400" b="1" kern="1200" dirty="0">
            <a:solidFill>
              <a:schemeClr val="tx1"/>
            </a:solidFill>
            <a:effectLst/>
          </a:endParaRPr>
        </a:p>
      </dsp:txBody>
      <dsp:txXfrm rot="10800000">
        <a:off x="1656542" y="2130942"/>
        <a:ext cx="3511822" cy="546537"/>
      </dsp:txXfrm>
    </dsp:sp>
    <dsp:sp modelId="{6EB2B1D2-8E73-40CE-A880-25CB6D2A5A2F}">
      <dsp:nvSpPr>
        <dsp:cNvPr id="0" name=""/>
        <dsp:cNvSpPr/>
      </dsp:nvSpPr>
      <dsp:spPr>
        <a:xfrm>
          <a:off x="1259049" y="2130171"/>
          <a:ext cx="546537" cy="546537"/>
        </a:xfrm>
        <a:prstGeom prst="ellipse">
          <a:avLst/>
        </a:prstGeom>
        <a:no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E0A20F-01F0-4F31-8B7B-0E2761B6BBA5}">
      <dsp:nvSpPr>
        <dsp:cNvPr id="0" name=""/>
        <dsp:cNvSpPr/>
      </dsp:nvSpPr>
      <dsp:spPr>
        <a:xfrm rot="10800000">
          <a:off x="1055606" y="2839854"/>
          <a:ext cx="3648456" cy="546537"/>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#2: PHOTOVOLTAIC CURTAIN WALL</a:t>
          </a:r>
          <a:endParaRPr lang="en-US" sz="1400" b="1" kern="1200" dirty="0">
            <a:solidFill>
              <a:schemeClr val="bg1"/>
            </a:solidFill>
          </a:endParaRPr>
        </a:p>
      </dsp:txBody>
      <dsp:txXfrm rot="10800000">
        <a:off x="1192240" y="2839854"/>
        <a:ext cx="3511822" cy="546537"/>
      </dsp:txXfrm>
    </dsp:sp>
    <dsp:sp modelId="{35E28BDC-C5C1-4575-8828-4450CDB8A803}">
      <dsp:nvSpPr>
        <dsp:cNvPr id="0" name=""/>
        <dsp:cNvSpPr/>
      </dsp:nvSpPr>
      <dsp:spPr>
        <a:xfrm>
          <a:off x="782337" y="2839854"/>
          <a:ext cx="546537" cy="546537"/>
        </a:xfrm>
        <a:prstGeom prst="ellipse">
          <a:avLst/>
        </a:prstGeom>
        <a:blipFill rotWithShape="1">
          <a:blip xmlns:r="http://schemas.openxmlformats.org/officeDocument/2006/relationships" r:embed="rId4"/>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8D8863-9101-46BE-9200-DB39903C8097}">
      <dsp:nvSpPr>
        <dsp:cNvPr id="0" name=""/>
        <dsp:cNvSpPr/>
      </dsp:nvSpPr>
      <dsp:spPr>
        <a:xfrm rot="10800000">
          <a:off x="1055606" y="3549536"/>
          <a:ext cx="3648456" cy="546537"/>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#3: SIPS</a:t>
          </a:r>
          <a:endParaRPr lang="en-US" sz="1400" b="1" kern="1200" dirty="0">
            <a:solidFill>
              <a:schemeClr val="bg1"/>
            </a:solidFill>
          </a:endParaRPr>
        </a:p>
      </dsp:txBody>
      <dsp:txXfrm rot="10800000">
        <a:off x="1192240" y="3549536"/>
        <a:ext cx="3511822" cy="546537"/>
      </dsp:txXfrm>
    </dsp:sp>
    <dsp:sp modelId="{7E6D4F60-9FBF-4657-AC03-6899FA79FF46}">
      <dsp:nvSpPr>
        <dsp:cNvPr id="0" name=""/>
        <dsp:cNvSpPr/>
      </dsp:nvSpPr>
      <dsp:spPr>
        <a:xfrm>
          <a:off x="782337" y="3549536"/>
          <a:ext cx="546537" cy="546537"/>
        </a:xfrm>
        <a:prstGeom prst="ellipse">
          <a:avLst/>
        </a:prstGeom>
        <a:blipFill rotWithShape="1">
          <a:blip xmlns:r="http://schemas.openxmlformats.org/officeDocument/2006/relationships" r:embed="rId5"/>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D11423-4548-4BF9-B519-555B8BEE3869}">
      <dsp:nvSpPr>
        <dsp:cNvPr id="0" name=""/>
        <dsp:cNvSpPr/>
      </dsp:nvSpPr>
      <dsp:spPr>
        <a:xfrm rot="10800000">
          <a:off x="1055606" y="4259219"/>
          <a:ext cx="3648456" cy="546537"/>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CONCLUSIONS</a:t>
          </a:r>
          <a:endParaRPr lang="en-US" sz="1400" b="1" kern="1200" dirty="0">
            <a:solidFill>
              <a:schemeClr val="bg1"/>
            </a:solidFill>
          </a:endParaRPr>
        </a:p>
      </dsp:txBody>
      <dsp:txXfrm rot="10800000">
        <a:off x="1192240" y="4259219"/>
        <a:ext cx="3511822" cy="546537"/>
      </dsp:txXfrm>
    </dsp:sp>
    <dsp:sp modelId="{9DBA9961-2298-45FE-B082-C7424AA54604}">
      <dsp:nvSpPr>
        <dsp:cNvPr id="0" name=""/>
        <dsp:cNvSpPr/>
      </dsp:nvSpPr>
      <dsp:spPr>
        <a:xfrm>
          <a:off x="782337" y="4259219"/>
          <a:ext cx="546537" cy="546537"/>
        </a:xfrm>
        <a:prstGeom prst="ellipse">
          <a:avLst/>
        </a:prstGeom>
        <a:blipFill rotWithShape="1">
          <a:blip xmlns:r="http://schemas.openxmlformats.org/officeDocument/2006/relationships" r:embed="rId6"/>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F66276B-9CAD-41BE-8196-81421F220AD3}">
      <dsp:nvSpPr>
        <dsp:cNvPr id="0" name=""/>
        <dsp:cNvSpPr/>
      </dsp:nvSpPr>
      <dsp:spPr>
        <a:xfrm rot="10800000">
          <a:off x="1055606" y="4968901"/>
          <a:ext cx="3648456" cy="546537"/>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ACKNOWLEGEMENTS</a:t>
          </a:r>
          <a:endParaRPr lang="en-US" sz="1400" b="1" kern="1200" dirty="0">
            <a:solidFill>
              <a:schemeClr val="bg1"/>
            </a:solidFill>
          </a:endParaRPr>
        </a:p>
      </dsp:txBody>
      <dsp:txXfrm rot="10800000">
        <a:off x="1192240" y="4968901"/>
        <a:ext cx="3511822" cy="546537"/>
      </dsp:txXfrm>
    </dsp:sp>
    <dsp:sp modelId="{9A16698E-8927-4B89-AC7F-0C74980FF920}">
      <dsp:nvSpPr>
        <dsp:cNvPr id="0" name=""/>
        <dsp:cNvSpPr/>
      </dsp:nvSpPr>
      <dsp:spPr>
        <a:xfrm>
          <a:off x="782337" y="4968901"/>
          <a:ext cx="546537" cy="546537"/>
        </a:xfrm>
        <a:prstGeom prst="ellipse">
          <a:avLst/>
        </a:prstGeom>
        <a:blipFill rotWithShape="1">
          <a:blip xmlns:r="http://schemas.openxmlformats.org/officeDocument/2006/relationships" r:embed="rId7"/>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5F92-F8B8-4427-98FB-FF958EE63141}">
      <dsp:nvSpPr>
        <dsp:cNvPr id="0" name=""/>
        <dsp:cNvSpPr/>
      </dsp:nvSpPr>
      <dsp:spPr>
        <a:xfrm rot="10800000">
          <a:off x="1055606" y="1124"/>
          <a:ext cx="3648456" cy="546537"/>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PROJECT BACKGROUND</a:t>
          </a:r>
          <a:endParaRPr lang="en-US" sz="1400" b="1" kern="1200" dirty="0">
            <a:solidFill>
              <a:schemeClr val="bg1"/>
            </a:solidFill>
          </a:endParaRPr>
        </a:p>
      </dsp:txBody>
      <dsp:txXfrm rot="10800000">
        <a:off x="1192240" y="1124"/>
        <a:ext cx="3511822" cy="546537"/>
      </dsp:txXfrm>
    </dsp:sp>
    <dsp:sp modelId="{0FF346C6-8CE5-44DF-AD57-8D51F65DE273}">
      <dsp:nvSpPr>
        <dsp:cNvPr id="0" name=""/>
        <dsp:cNvSpPr/>
      </dsp:nvSpPr>
      <dsp:spPr>
        <a:xfrm>
          <a:off x="782337" y="1124"/>
          <a:ext cx="546537" cy="546537"/>
        </a:xfrm>
        <a:prstGeom prst="ellipse">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DB00E70-CADC-4A84-91F8-3C6525887A7A}">
      <dsp:nvSpPr>
        <dsp:cNvPr id="0" name=""/>
        <dsp:cNvSpPr/>
      </dsp:nvSpPr>
      <dsp:spPr>
        <a:xfrm rot="10800000">
          <a:off x="1053599" y="710806"/>
          <a:ext cx="3648456" cy="546537"/>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RESEARCH TOPIC: MATERIAL TRACKING</a:t>
          </a:r>
          <a:endParaRPr lang="en-US" sz="1400" b="1" kern="1200" dirty="0">
            <a:solidFill>
              <a:schemeClr val="bg1"/>
            </a:solidFill>
          </a:endParaRPr>
        </a:p>
      </dsp:txBody>
      <dsp:txXfrm rot="10800000">
        <a:off x="1190233" y="710806"/>
        <a:ext cx="3511822" cy="546537"/>
      </dsp:txXfrm>
    </dsp:sp>
    <dsp:sp modelId="{EDD98A75-BB57-4A13-9565-3757E2449B2B}">
      <dsp:nvSpPr>
        <dsp:cNvPr id="0" name=""/>
        <dsp:cNvSpPr/>
      </dsp:nvSpPr>
      <dsp:spPr>
        <a:xfrm>
          <a:off x="802816" y="710806"/>
          <a:ext cx="546537" cy="546537"/>
        </a:xfrm>
        <a:prstGeom prst="ellipse">
          <a:avLst/>
        </a:prstGeom>
        <a:blipFill rotWithShape="1">
          <a:blip xmlns:r="http://schemas.openxmlformats.org/officeDocument/2006/relationships" r:embed="rId2"/>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5A34865-A4AC-46BA-97CB-D54A89D25368}">
      <dsp:nvSpPr>
        <dsp:cNvPr id="0" name=""/>
        <dsp:cNvSpPr/>
      </dsp:nvSpPr>
      <dsp:spPr>
        <a:xfrm rot="10800000">
          <a:off x="1055606" y="1420489"/>
          <a:ext cx="3648456" cy="546537"/>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ANALYSIS #1: GUIDED FORMWORK TO SELF CLIMBING</a:t>
          </a:r>
          <a:endParaRPr lang="en-US" sz="1400" b="1" kern="1200" dirty="0">
            <a:solidFill>
              <a:schemeClr val="tx1"/>
            </a:solidFill>
          </a:endParaRPr>
        </a:p>
      </dsp:txBody>
      <dsp:txXfrm rot="10800000">
        <a:off x="1192240" y="1420489"/>
        <a:ext cx="3511822" cy="546537"/>
      </dsp:txXfrm>
    </dsp:sp>
    <dsp:sp modelId="{490F44A3-3D4B-4ACB-9DFE-AF450E816369}">
      <dsp:nvSpPr>
        <dsp:cNvPr id="0" name=""/>
        <dsp:cNvSpPr/>
      </dsp:nvSpPr>
      <dsp:spPr>
        <a:xfrm>
          <a:off x="782337" y="1420489"/>
          <a:ext cx="546537" cy="546537"/>
        </a:xfrm>
        <a:prstGeom prst="ellipse">
          <a:avLst/>
        </a:prstGeom>
        <a:blipFill rotWithShape="1">
          <a:blip xmlns:r="http://schemas.openxmlformats.org/officeDocument/2006/relationships" r:embed="rId3"/>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0D2C17D-FD9A-44E0-963C-CC911FFD47F7}">
      <dsp:nvSpPr>
        <dsp:cNvPr id="0" name=""/>
        <dsp:cNvSpPr/>
      </dsp:nvSpPr>
      <dsp:spPr>
        <a:xfrm rot="10800000">
          <a:off x="1519908" y="2130942"/>
          <a:ext cx="3648456" cy="546537"/>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00075">
            <a:lnSpc>
              <a:spcPct val="90000"/>
            </a:lnSpc>
            <a:spcBef>
              <a:spcPct val="0"/>
            </a:spcBef>
            <a:spcAft>
              <a:spcPct val="35000"/>
            </a:spcAft>
          </a:pPr>
          <a:r>
            <a:rPr lang="en-US" sz="1350" b="1" kern="1200" dirty="0" smtClean="0">
              <a:solidFill>
                <a:schemeClr val="tx1"/>
              </a:solidFill>
              <a:effectLst/>
            </a:rPr>
            <a:t>CURRENT VS PROPOSED SCHEDULE</a:t>
          </a:r>
          <a:endParaRPr lang="en-US" sz="1350" b="1" kern="1200" dirty="0">
            <a:solidFill>
              <a:schemeClr val="tx1"/>
            </a:solidFill>
            <a:effectLst/>
          </a:endParaRPr>
        </a:p>
      </dsp:txBody>
      <dsp:txXfrm rot="10800000">
        <a:off x="1656542" y="2130942"/>
        <a:ext cx="3511822" cy="546537"/>
      </dsp:txXfrm>
    </dsp:sp>
    <dsp:sp modelId="{6EB2B1D2-8E73-40CE-A880-25CB6D2A5A2F}">
      <dsp:nvSpPr>
        <dsp:cNvPr id="0" name=""/>
        <dsp:cNvSpPr/>
      </dsp:nvSpPr>
      <dsp:spPr>
        <a:xfrm>
          <a:off x="1259049" y="2130171"/>
          <a:ext cx="546537" cy="546537"/>
        </a:xfrm>
        <a:prstGeom prst="ellipse">
          <a:avLst/>
        </a:prstGeom>
        <a:no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E0A20F-01F0-4F31-8B7B-0E2761B6BBA5}">
      <dsp:nvSpPr>
        <dsp:cNvPr id="0" name=""/>
        <dsp:cNvSpPr/>
      </dsp:nvSpPr>
      <dsp:spPr>
        <a:xfrm rot="10800000">
          <a:off x="1055606" y="2839854"/>
          <a:ext cx="3648456" cy="546537"/>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#2: PHOTOVOLTAIC CURTAIN WALL</a:t>
          </a:r>
          <a:endParaRPr lang="en-US" sz="1400" b="1" kern="1200" dirty="0">
            <a:solidFill>
              <a:schemeClr val="bg1"/>
            </a:solidFill>
          </a:endParaRPr>
        </a:p>
      </dsp:txBody>
      <dsp:txXfrm rot="10800000">
        <a:off x="1192240" y="2839854"/>
        <a:ext cx="3511822" cy="546537"/>
      </dsp:txXfrm>
    </dsp:sp>
    <dsp:sp modelId="{35E28BDC-C5C1-4575-8828-4450CDB8A803}">
      <dsp:nvSpPr>
        <dsp:cNvPr id="0" name=""/>
        <dsp:cNvSpPr/>
      </dsp:nvSpPr>
      <dsp:spPr>
        <a:xfrm>
          <a:off x="782337" y="2839854"/>
          <a:ext cx="546537" cy="546537"/>
        </a:xfrm>
        <a:prstGeom prst="ellipse">
          <a:avLst/>
        </a:prstGeom>
        <a:blipFill rotWithShape="1">
          <a:blip xmlns:r="http://schemas.openxmlformats.org/officeDocument/2006/relationships" r:embed="rId4"/>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8D8863-9101-46BE-9200-DB39903C8097}">
      <dsp:nvSpPr>
        <dsp:cNvPr id="0" name=""/>
        <dsp:cNvSpPr/>
      </dsp:nvSpPr>
      <dsp:spPr>
        <a:xfrm rot="10800000">
          <a:off x="1055606" y="3549536"/>
          <a:ext cx="3648456" cy="546537"/>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#3: SIPS</a:t>
          </a:r>
          <a:endParaRPr lang="en-US" sz="1400" b="1" kern="1200" dirty="0">
            <a:solidFill>
              <a:schemeClr val="bg1"/>
            </a:solidFill>
          </a:endParaRPr>
        </a:p>
      </dsp:txBody>
      <dsp:txXfrm rot="10800000">
        <a:off x="1192240" y="3549536"/>
        <a:ext cx="3511822" cy="546537"/>
      </dsp:txXfrm>
    </dsp:sp>
    <dsp:sp modelId="{7E6D4F60-9FBF-4657-AC03-6899FA79FF46}">
      <dsp:nvSpPr>
        <dsp:cNvPr id="0" name=""/>
        <dsp:cNvSpPr/>
      </dsp:nvSpPr>
      <dsp:spPr>
        <a:xfrm>
          <a:off x="782337" y="3549536"/>
          <a:ext cx="546537" cy="546537"/>
        </a:xfrm>
        <a:prstGeom prst="ellipse">
          <a:avLst/>
        </a:prstGeom>
        <a:blipFill rotWithShape="1">
          <a:blip xmlns:r="http://schemas.openxmlformats.org/officeDocument/2006/relationships" r:embed="rId5"/>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D11423-4548-4BF9-B519-555B8BEE3869}">
      <dsp:nvSpPr>
        <dsp:cNvPr id="0" name=""/>
        <dsp:cNvSpPr/>
      </dsp:nvSpPr>
      <dsp:spPr>
        <a:xfrm rot="10800000">
          <a:off x="1055606" y="4259219"/>
          <a:ext cx="3648456" cy="546537"/>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CONCLUSIONS</a:t>
          </a:r>
          <a:endParaRPr lang="en-US" sz="1400" b="1" kern="1200" dirty="0">
            <a:solidFill>
              <a:schemeClr val="bg1"/>
            </a:solidFill>
          </a:endParaRPr>
        </a:p>
      </dsp:txBody>
      <dsp:txXfrm rot="10800000">
        <a:off x="1192240" y="4259219"/>
        <a:ext cx="3511822" cy="546537"/>
      </dsp:txXfrm>
    </dsp:sp>
    <dsp:sp modelId="{9DBA9961-2298-45FE-B082-C7424AA54604}">
      <dsp:nvSpPr>
        <dsp:cNvPr id="0" name=""/>
        <dsp:cNvSpPr/>
      </dsp:nvSpPr>
      <dsp:spPr>
        <a:xfrm>
          <a:off x="782337" y="4259219"/>
          <a:ext cx="546537" cy="546537"/>
        </a:xfrm>
        <a:prstGeom prst="ellipse">
          <a:avLst/>
        </a:prstGeom>
        <a:blipFill rotWithShape="1">
          <a:blip xmlns:r="http://schemas.openxmlformats.org/officeDocument/2006/relationships" r:embed="rId6"/>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F66276B-9CAD-41BE-8196-81421F220AD3}">
      <dsp:nvSpPr>
        <dsp:cNvPr id="0" name=""/>
        <dsp:cNvSpPr/>
      </dsp:nvSpPr>
      <dsp:spPr>
        <a:xfrm rot="10800000">
          <a:off x="1055606" y="4968901"/>
          <a:ext cx="3648456" cy="546537"/>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ACKNOWLEGEMENTS</a:t>
          </a:r>
          <a:endParaRPr lang="en-US" sz="1400" b="1" kern="1200" dirty="0">
            <a:solidFill>
              <a:schemeClr val="bg1"/>
            </a:solidFill>
          </a:endParaRPr>
        </a:p>
      </dsp:txBody>
      <dsp:txXfrm rot="10800000">
        <a:off x="1192240" y="4968901"/>
        <a:ext cx="3511822" cy="546537"/>
      </dsp:txXfrm>
    </dsp:sp>
    <dsp:sp modelId="{9A16698E-8927-4B89-AC7F-0C74980FF920}">
      <dsp:nvSpPr>
        <dsp:cNvPr id="0" name=""/>
        <dsp:cNvSpPr/>
      </dsp:nvSpPr>
      <dsp:spPr>
        <a:xfrm>
          <a:off x="782337" y="4968901"/>
          <a:ext cx="546537" cy="546537"/>
        </a:xfrm>
        <a:prstGeom prst="ellipse">
          <a:avLst/>
        </a:prstGeom>
        <a:blipFill rotWithShape="1">
          <a:blip xmlns:r="http://schemas.openxmlformats.org/officeDocument/2006/relationships" r:embed="rId7"/>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5F92-F8B8-4427-98FB-FF958EE63141}">
      <dsp:nvSpPr>
        <dsp:cNvPr id="0" name=""/>
        <dsp:cNvSpPr/>
      </dsp:nvSpPr>
      <dsp:spPr>
        <a:xfrm rot="10800000">
          <a:off x="1055606" y="1124"/>
          <a:ext cx="3648456" cy="546537"/>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PROJECT BACKGROUND</a:t>
          </a:r>
          <a:endParaRPr lang="en-US" sz="1400" b="1" kern="1200" dirty="0">
            <a:solidFill>
              <a:schemeClr val="bg1"/>
            </a:solidFill>
          </a:endParaRPr>
        </a:p>
      </dsp:txBody>
      <dsp:txXfrm rot="10800000">
        <a:off x="1192240" y="1124"/>
        <a:ext cx="3511822" cy="546537"/>
      </dsp:txXfrm>
    </dsp:sp>
    <dsp:sp modelId="{0FF346C6-8CE5-44DF-AD57-8D51F65DE273}">
      <dsp:nvSpPr>
        <dsp:cNvPr id="0" name=""/>
        <dsp:cNvSpPr/>
      </dsp:nvSpPr>
      <dsp:spPr>
        <a:xfrm>
          <a:off x="782337" y="1124"/>
          <a:ext cx="546537" cy="546537"/>
        </a:xfrm>
        <a:prstGeom prst="ellipse">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DB00E70-CADC-4A84-91F8-3C6525887A7A}">
      <dsp:nvSpPr>
        <dsp:cNvPr id="0" name=""/>
        <dsp:cNvSpPr/>
      </dsp:nvSpPr>
      <dsp:spPr>
        <a:xfrm rot="10800000">
          <a:off x="1053599" y="710806"/>
          <a:ext cx="3648456" cy="546537"/>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RESEARCH TOPIC: MATERIAL TRACKING</a:t>
          </a:r>
          <a:endParaRPr lang="en-US" sz="1400" b="1" kern="1200" dirty="0">
            <a:solidFill>
              <a:schemeClr val="bg1"/>
            </a:solidFill>
          </a:endParaRPr>
        </a:p>
      </dsp:txBody>
      <dsp:txXfrm rot="10800000">
        <a:off x="1190233" y="710806"/>
        <a:ext cx="3511822" cy="546537"/>
      </dsp:txXfrm>
    </dsp:sp>
    <dsp:sp modelId="{EDD98A75-BB57-4A13-9565-3757E2449B2B}">
      <dsp:nvSpPr>
        <dsp:cNvPr id="0" name=""/>
        <dsp:cNvSpPr/>
      </dsp:nvSpPr>
      <dsp:spPr>
        <a:xfrm>
          <a:off x="802816" y="710806"/>
          <a:ext cx="546537" cy="546537"/>
        </a:xfrm>
        <a:prstGeom prst="ellipse">
          <a:avLst/>
        </a:prstGeom>
        <a:blipFill rotWithShape="1">
          <a:blip xmlns:r="http://schemas.openxmlformats.org/officeDocument/2006/relationships" r:embed="rId2"/>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5A34865-A4AC-46BA-97CB-D54A89D25368}">
      <dsp:nvSpPr>
        <dsp:cNvPr id="0" name=""/>
        <dsp:cNvSpPr/>
      </dsp:nvSpPr>
      <dsp:spPr>
        <a:xfrm rot="10800000">
          <a:off x="1055606" y="1420489"/>
          <a:ext cx="3648456" cy="546537"/>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ANALYSIS #1: GUIDED FORMWORK TO SELF CLIMBING</a:t>
          </a:r>
          <a:endParaRPr lang="en-US" sz="1400" b="1" kern="1200" dirty="0">
            <a:solidFill>
              <a:schemeClr val="tx1"/>
            </a:solidFill>
          </a:endParaRPr>
        </a:p>
      </dsp:txBody>
      <dsp:txXfrm rot="10800000">
        <a:off x="1192240" y="1420489"/>
        <a:ext cx="3511822" cy="546537"/>
      </dsp:txXfrm>
    </dsp:sp>
    <dsp:sp modelId="{490F44A3-3D4B-4ACB-9DFE-AF450E816369}">
      <dsp:nvSpPr>
        <dsp:cNvPr id="0" name=""/>
        <dsp:cNvSpPr/>
      </dsp:nvSpPr>
      <dsp:spPr>
        <a:xfrm>
          <a:off x="782337" y="1420489"/>
          <a:ext cx="546537" cy="546537"/>
        </a:xfrm>
        <a:prstGeom prst="ellipse">
          <a:avLst/>
        </a:prstGeom>
        <a:blipFill rotWithShape="1">
          <a:blip xmlns:r="http://schemas.openxmlformats.org/officeDocument/2006/relationships" r:embed="rId3"/>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0D2C17D-FD9A-44E0-963C-CC911FFD47F7}">
      <dsp:nvSpPr>
        <dsp:cNvPr id="0" name=""/>
        <dsp:cNvSpPr/>
      </dsp:nvSpPr>
      <dsp:spPr>
        <a:xfrm rot="10800000">
          <a:off x="1519908" y="2130942"/>
          <a:ext cx="3648456" cy="546537"/>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effectLst/>
            </a:rPr>
            <a:t>COST ANALYSIS</a:t>
          </a:r>
          <a:endParaRPr lang="en-US" sz="1400" b="1" kern="1200" dirty="0">
            <a:solidFill>
              <a:schemeClr val="tx1"/>
            </a:solidFill>
            <a:effectLst/>
          </a:endParaRPr>
        </a:p>
      </dsp:txBody>
      <dsp:txXfrm rot="10800000">
        <a:off x="1656542" y="2130942"/>
        <a:ext cx="3511822" cy="546537"/>
      </dsp:txXfrm>
    </dsp:sp>
    <dsp:sp modelId="{6EB2B1D2-8E73-40CE-A880-25CB6D2A5A2F}">
      <dsp:nvSpPr>
        <dsp:cNvPr id="0" name=""/>
        <dsp:cNvSpPr/>
      </dsp:nvSpPr>
      <dsp:spPr>
        <a:xfrm>
          <a:off x="1259049" y="2130171"/>
          <a:ext cx="546537" cy="546537"/>
        </a:xfrm>
        <a:prstGeom prst="ellipse">
          <a:avLst/>
        </a:prstGeom>
        <a:no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E0A20F-01F0-4F31-8B7B-0E2761B6BBA5}">
      <dsp:nvSpPr>
        <dsp:cNvPr id="0" name=""/>
        <dsp:cNvSpPr/>
      </dsp:nvSpPr>
      <dsp:spPr>
        <a:xfrm rot="10800000">
          <a:off x="1055606" y="2839854"/>
          <a:ext cx="3648456" cy="546537"/>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#2: PHOTOVOLTAIC CURTAIN WALL</a:t>
          </a:r>
          <a:endParaRPr lang="en-US" sz="1400" b="1" kern="1200" dirty="0">
            <a:solidFill>
              <a:schemeClr val="bg1"/>
            </a:solidFill>
          </a:endParaRPr>
        </a:p>
      </dsp:txBody>
      <dsp:txXfrm rot="10800000">
        <a:off x="1192240" y="2839854"/>
        <a:ext cx="3511822" cy="546537"/>
      </dsp:txXfrm>
    </dsp:sp>
    <dsp:sp modelId="{35E28BDC-C5C1-4575-8828-4450CDB8A803}">
      <dsp:nvSpPr>
        <dsp:cNvPr id="0" name=""/>
        <dsp:cNvSpPr/>
      </dsp:nvSpPr>
      <dsp:spPr>
        <a:xfrm>
          <a:off x="782337" y="2839854"/>
          <a:ext cx="546537" cy="546537"/>
        </a:xfrm>
        <a:prstGeom prst="ellipse">
          <a:avLst/>
        </a:prstGeom>
        <a:blipFill rotWithShape="1">
          <a:blip xmlns:r="http://schemas.openxmlformats.org/officeDocument/2006/relationships" r:embed="rId4"/>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8D8863-9101-46BE-9200-DB39903C8097}">
      <dsp:nvSpPr>
        <dsp:cNvPr id="0" name=""/>
        <dsp:cNvSpPr/>
      </dsp:nvSpPr>
      <dsp:spPr>
        <a:xfrm rot="10800000">
          <a:off x="1055606" y="3549536"/>
          <a:ext cx="3648456" cy="546537"/>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#3: SIPS</a:t>
          </a:r>
          <a:endParaRPr lang="en-US" sz="1400" b="1" kern="1200" dirty="0">
            <a:solidFill>
              <a:schemeClr val="bg1"/>
            </a:solidFill>
          </a:endParaRPr>
        </a:p>
      </dsp:txBody>
      <dsp:txXfrm rot="10800000">
        <a:off x="1192240" y="3549536"/>
        <a:ext cx="3511822" cy="546537"/>
      </dsp:txXfrm>
    </dsp:sp>
    <dsp:sp modelId="{7E6D4F60-9FBF-4657-AC03-6899FA79FF46}">
      <dsp:nvSpPr>
        <dsp:cNvPr id="0" name=""/>
        <dsp:cNvSpPr/>
      </dsp:nvSpPr>
      <dsp:spPr>
        <a:xfrm>
          <a:off x="782337" y="3549536"/>
          <a:ext cx="546537" cy="546537"/>
        </a:xfrm>
        <a:prstGeom prst="ellipse">
          <a:avLst/>
        </a:prstGeom>
        <a:blipFill rotWithShape="1">
          <a:blip xmlns:r="http://schemas.openxmlformats.org/officeDocument/2006/relationships" r:embed="rId5"/>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D11423-4548-4BF9-B519-555B8BEE3869}">
      <dsp:nvSpPr>
        <dsp:cNvPr id="0" name=""/>
        <dsp:cNvSpPr/>
      </dsp:nvSpPr>
      <dsp:spPr>
        <a:xfrm rot="10800000">
          <a:off x="1055606" y="4259219"/>
          <a:ext cx="3648456" cy="546537"/>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CONCLUSIONS</a:t>
          </a:r>
          <a:endParaRPr lang="en-US" sz="1400" b="1" kern="1200" dirty="0">
            <a:solidFill>
              <a:schemeClr val="bg1"/>
            </a:solidFill>
          </a:endParaRPr>
        </a:p>
      </dsp:txBody>
      <dsp:txXfrm rot="10800000">
        <a:off x="1192240" y="4259219"/>
        <a:ext cx="3511822" cy="546537"/>
      </dsp:txXfrm>
    </dsp:sp>
    <dsp:sp modelId="{9DBA9961-2298-45FE-B082-C7424AA54604}">
      <dsp:nvSpPr>
        <dsp:cNvPr id="0" name=""/>
        <dsp:cNvSpPr/>
      </dsp:nvSpPr>
      <dsp:spPr>
        <a:xfrm>
          <a:off x="782337" y="4259219"/>
          <a:ext cx="546537" cy="546537"/>
        </a:xfrm>
        <a:prstGeom prst="ellipse">
          <a:avLst/>
        </a:prstGeom>
        <a:blipFill rotWithShape="1">
          <a:blip xmlns:r="http://schemas.openxmlformats.org/officeDocument/2006/relationships" r:embed="rId6"/>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F66276B-9CAD-41BE-8196-81421F220AD3}">
      <dsp:nvSpPr>
        <dsp:cNvPr id="0" name=""/>
        <dsp:cNvSpPr/>
      </dsp:nvSpPr>
      <dsp:spPr>
        <a:xfrm rot="10800000">
          <a:off x="1055606" y="4968901"/>
          <a:ext cx="3648456" cy="546537"/>
        </a:xfrm>
        <a:prstGeom prst="homePlate">
          <a:avLst/>
        </a:prstGeom>
        <a:solidFill>
          <a:srgbClr val="2F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1008"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ACKNOWLEGEMENTS</a:t>
          </a:r>
          <a:endParaRPr lang="en-US" sz="1400" b="1" kern="1200" dirty="0">
            <a:solidFill>
              <a:schemeClr val="bg1"/>
            </a:solidFill>
          </a:endParaRPr>
        </a:p>
      </dsp:txBody>
      <dsp:txXfrm rot="10800000">
        <a:off x="1192240" y="4968901"/>
        <a:ext cx="3511822" cy="546537"/>
      </dsp:txXfrm>
    </dsp:sp>
    <dsp:sp modelId="{9A16698E-8927-4B89-AC7F-0C74980FF920}">
      <dsp:nvSpPr>
        <dsp:cNvPr id="0" name=""/>
        <dsp:cNvSpPr/>
      </dsp:nvSpPr>
      <dsp:spPr>
        <a:xfrm>
          <a:off x="782337" y="4968901"/>
          <a:ext cx="546537" cy="546537"/>
        </a:xfrm>
        <a:prstGeom prst="ellipse">
          <a:avLst/>
        </a:prstGeom>
        <a:blipFill rotWithShape="1">
          <a:blip xmlns:r="http://schemas.openxmlformats.org/officeDocument/2006/relationships" r:embed="rId7"/>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5F92-F8B8-4427-98FB-FF958EE63141}">
      <dsp:nvSpPr>
        <dsp:cNvPr id="0" name=""/>
        <dsp:cNvSpPr/>
      </dsp:nvSpPr>
      <dsp:spPr>
        <a:xfrm rot="10800000">
          <a:off x="1037938" y="3964"/>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PROJECT BACKGROUND</a:t>
          </a:r>
          <a:endParaRPr lang="en-US" sz="1400" b="1" kern="1200" dirty="0">
            <a:solidFill>
              <a:schemeClr val="bg1"/>
            </a:solidFill>
          </a:endParaRPr>
        </a:p>
      </dsp:txBody>
      <dsp:txXfrm rot="10800000">
        <a:off x="1175157" y="3964"/>
        <a:ext cx="3438771" cy="548875"/>
      </dsp:txXfrm>
    </dsp:sp>
    <dsp:sp modelId="{0FF346C6-8CE5-44DF-AD57-8D51F65DE273}">
      <dsp:nvSpPr>
        <dsp:cNvPr id="0" name=""/>
        <dsp:cNvSpPr/>
      </dsp:nvSpPr>
      <dsp:spPr>
        <a:xfrm>
          <a:off x="763500" y="3964"/>
          <a:ext cx="548875" cy="548875"/>
        </a:xfrm>
        <a:prstGeom prst="ellipse">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DB00E70-CADC-4A84-91F8-3C6525887A7A}">
      <dsp:nvSpPr>
        <dsp:cNvPr id="0" name=""/>
        <dsp:cNvSpPr/>
      </dsp:nvSpPr>
      <dsp:spPr>
        <a:xfrm rot="10800000">
          <a:off x="1035971" y="716684"/>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RESEARCH TOPIC: MATERIAL TRACKING</a:t>
          </a:r>
          <a:endParaRPr lang="en-US" sz="1400" b="1" kern="1200" dirty="0">
            <a:solidFill>
              <a:schemeClr val="bg1"/>
            </a:solidFill>
          </a:endParaRPr>
        </a:p>
      </dsp:txBody>
      <dsp:txXfrm rot="10800000">
        <a:off x="1173190" y="716684"/>
        <a:ext cx="3438771" cy="548875"/>
      </dsp:txXfrm>
    </dsp:sp>
    <dsp:sp modelId="{EDD98A75-BB57-4A13-9565-3757E2449B2B}">
      <dsp:nvSpPr>
        <dsp:cNvPr id="0" name=""/>
        <dsp:cNvSpPr/>
      </dsp:nvSpPr>
      <dsp:spPr>
        <a:xfrm>
          <a:off x="784066" y="716684"/>
          <a:ext cx="548875" cy="548875"/>
        </a:xfrm>
        <a:prstGeom prst="ellipse">
          <a:avLst/>
        </a:prstGeom>
        <a:blipFill rotWithShape="1">
          <a:blip xmlns:r="http://schemas.openxmlformats.org/officeDocument/2006/relationships" r:embed="rId2"/>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5A34865-A4AC-46BA-97CB-D54A89D25368}">
      <dsp:nvSpPr>
        <dsp:cNvPr id="0" name=""/>
        <dsp:cNvSpPr/>
      </dsp:nvSpPr>
      <dsp:spPr>
        <a:xfrm rot="10800000">
          <a:off x="1037938" y="1429403"/>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#1:  GUIDED FORMWORK TO SELF-CLIMBING</a:t>
          </a:r>
          <a:endParaRPr lang="en-US" sz="1400" b="1" kern="1200" dirty="0">
            <a:solidFill>
              <a:schemeClr val="bg1"/>
            </a:solidFill>
          </a:endParaRPr>
        </a:p>
      </dsp:txBody>
      <dsp:txXfrm rot="10800000">
        <a:off x="1175157" y="1429403"/>
        <a:ext cx="3438771" cy="548875"/>
      </dsp:txXfrm>
    </dsp:sp>
    <dsp:sp modelId="{490F44A3-3D4B-4ACB-9DFE-AF450E816369}">
      <dsp:nvSpPr>
        <dsp:cNvPr id="0" name=""/>
        <dsp:cNvSpPr/>
      </dsp:nvSpPr>
      <dsp:spPr>
        <a:xfrm>
          <a:off x="763500" y="1429403"/>
          <a:ext cx="548875" cy="548875"/>
        </a:xfrm>
        <a:prstGeom prst="ellipse">
          <a:avLst/>
        </a:prstGeom>
        <a:blipFill rotWithShape="1">
          <a:blip xmlns:r="http://schemas.openxmlformats.org/officeDocument/2006/relationships" r:embed="rId3"/>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E0A20F-01F0-4F31-8B7B-0E2761B6BBA5}">
      <dsp:nvSpPr>
        <dsp:cNvPr id="0" name=""/>
        <dsp:cNvSpPr/>
      </dsp:nvSpPr>
      <dsp:spPr>
        <a:xfrm rot="10800000">
          <a:off x="1037938" y="2142123"/>
          <a:ext cx="3575990" cy="548875"/>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ANALYSIS #2: PHOTVOLTAIC CURTAINWALL</a:t>
          </a:r>
          <a:endParaRPr lang="en-US" sz="1400" b="1" kern="1200" dirty="0">
            <a:solidFill>
              <a:schemeClr val="tx1"/>
            </a:solidFill>
          </a:endParaRPr>
        </a:p>
      </dsp:txBody>
      <dsp:txXfrm rot="10800000">
        <a:off x="1175157" y="2142123"/>
        <a:ext cx="3438771" cy="548875"/>
      </dsp:txXfrm>
    </dsp:sp>
    <dsp:sp modelId="{35E28BDC-C5C1-4575-8828-4450CDB8A803}">
      <dsp:nvSpPr>
        <dsp:cNvPr id="0" name=""/>
        <dsp:cNvSpPr/>
      </dsp:nvSpPr>
      <dsp:spPr>
        <a:xfrm>
          <a:off x="763500" y="2142123"/>
          <a:ext cx="548875" cy="548875"/>
        </a:xfrm>
        <a:prstGeom prst="ellipse">
          <a:avLst/>
        </a:prstGeom>
        <a:blipFill rotWithShape="1">
          <a:blip xmlns:r="http://schemas.openxmlformats.org/officeDocument/2006/relationships" r:embed="rId4"/>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0D2C17D-FD9A-44E0-963C-CC911FFD47F7}">
      <dsp:nvSpPr>
        <dsp:cNvPr id="0" name=""/>
        <dsp:cNvSpPr/>
      </dsp:nvSpPr>
      <dsp:spPr>
        <a:xfrm rot="10800000">
          <a:off x="1493019" y="2855616"/>
          <a:ext cx="3575990" cy="548875"/>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effectLst/>
            </a:rPr>
            <a:t>INTRODUCTION TO ANALYSIS</a:t>
          </a:r>
          <a:endParaRPr lang="en-US" sz="1400" b="1" kern="1200" dirty="0">
            <a:solidFill>
              <a:schemeClr val="tx1"/>
            </a:solidFill>
            <a:effectLst/>
          </a:endParaRPr>
        </a:p>
      </dsp:txBody>
      <dsp:txXfrm rot="10800000">
        <a:off x="1630238" y="2855616"/>
        <a:ext cx="3438771" cy="548875"/>
      </dsp:txXfrm>
    </dsp:sp>
    <dsp:sp modelId="{6EB2B1D2-8E73-40CE-A880-25CB6D2A5A2F}">
      <dsp:nvSpPr>
        <dsp:cNvPr id="0" name=""/>
        <dsp:cNvSpPr/>
      </dsp:nvSpPr>
      <dsp:spPr>
        <a:xfrm>
          <a:off x="1242252" y="2854842"/>
          <a:ext cx="548875" cy="548875"/>
        </a:xfrm>
        <a:prstGeom prst="ellipse">
          <a:avLst/>
        </a:prstGeom>
        <a:no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8D8863-9101-46BE-9200-DB39903C8097}">
      <dsp:nvSpPr>
        <dsp:cNvPr id="0" name=""/>
        <dsp:cNvSpPr/>
      </dsp:nvSpPr>
      <dsp:spPr>
        <a:xfrm rot="10800000">
          <a:off x="1037938" y="3567562"/>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#3: SIPS</a:t>
          </a:r>
          <a:endParaRPr lang="en-US" sz="1400" b="1" kern="1200" dirty="0">
            <a:solidFill>
              <a:schemeClr val="bg1"/>
            </a:solidFill>
          </a:endParaRPr>
        </a:p>
      </dsp:txBody>
      <dsp:txXfrm rot="10800000">
        <a:off x="1175157" y="3567562"/>
        <a:ext cx="3438771" cy="548875"/>
      </dsp:txXfrm>
    </dsp:sp>
    <dsp:sp modelId="{7E6D4F60-9FBF-4657-AC03-6899FA79FF46}">
      <dsp:nvSpPr>
        <dsp:cNvPr id="0" name=""/>
        <dsp:cNvSpPr/>
      </dsp:nvSpPr>
      <dsp:spPr>
        <a:xfrm>
          <a:off x="763500" y="3567562"/>
          <a:ext cx="548875" cy="548875"/>
        </a:xfrm>
        <a:prstGeom prst="ellipse">
          <a:avLst/>
        </a:prstGeom>
        <a:blipFill rotWithShape="1">
          <a:blip xmlns:r="http://schemas.openxmlformats.org/officeDocument/2006/relationships" r:embed="rId5"/>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D11423-4548-4BF9-B519-555B8BEE3869}">
      <dsp:nvSpPr>
        <dsp:cNvPr id="0" name=""/>
        <dsp:cNvSpPr/>
      </dsp:nvSpPr>
      <dsp:spPr>
        <a:xfrm rot="10800000">
          <a:off x="1037938" y="4280281"/>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CONCLUSIONS</a:t>
          </a:r>
          <a:endParaRPr lang="en-US" sz="1400" b="1" kern="1200" dirty="0">
            <a:solidFill>
              <a:schemeClr val="bg1"/>
            </a:solidFill>
          </a:endParaRPr>
        </a:p>
      </dsp:txBody>
      <dsp:txXfrm rot="10800000">
        <a:off x="1175157" y="4280281"/>
        <a:ext cx="3438771" cy="548875"/>
      </dsp:txXfrm>
    </dsp:sp>
    <dsp:sp modelId="{9DBA9961-2298-45FE-B082-C7424AA54604}">
      <dsp:nvSpPr>
        <dsp:cNvPr id="0" name=""/>
        <dsp:cNvSpPr/>
      </dsp:nvSpPr>
      <dsp:spPr>
        <a:xfrm>
          <a:off x="763500" y="4280281"/>
          <a:ext cx="548875" cy="548875"/>
        </a:xfrm>
        <a:prstGeom prst="ellipse">
          <a:avLst/>
        </a:prstGeom>
        <a:blipFill rotWithShape="1">
          <a:blip xmlns:r="http://schemas.openxmlformats.org/officeDocument/2006/relationships" r:embed="rId6"/>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F66276B-9CAD-41BE-8196-81421F220AD3}">
      <dsp:nvSpPr>
        <dsp:cNvPr id="0" name=""/>
        <dsp:cNvSpPr/>
      </dsp:nvSpPr>
      <dsp:spPr>
        <a:xfrm rot="10800000">
          <a:off x="1037938" y="4993001"/>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ACKNOWLEGEMENTS</a:t>
          </a:r>
          <a:endParaRPr lang="en-US" sz="1400" b="1" kern="1200" dirty="0">
            <a:solidFill>
              <a:schemeClr val="bg1"/>
            </a:solidFill>
          </a:endParaRPr>
        </a:p>
      </dsp:txBody>
      <dsp:txXfrm rot="10800000">
        <a:off x="1175157" y="4993001"/>
        <a:ext cx="3438771" cy="548875"/>
      </dsp:txXfrm>
    </dsp:sp>
    <dsp:sp modelId="{9A16698E-8927-4B89-AC7F-0C74980FF920}">
      <dsp:nvSpPr>
        <dsp:cNvPr id="0" name=""/>
        <dsp:cNvSpPr/>
      </dsp:nvSpPr>
      <dsp:spPr>
        <a:xfrm>
          <a:off x="763500" y="4993001"/>
          <a:ext cx="548875" cy="548875"/>
        </a:xfrm>
        <a:prstGeom prst="ellipse">
          <a:avLst/>
        </a:prstGeom>
        <a:blipFill rotWithShape="1">
          <a:blip xmlns:r="http://schemas.openxmlformats.org/officeDocument/2006/relationships" r:embed="rId7"/>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5F92-F8B8-4427-98FB-FF958EE63141}">
      <dsp:nvSpPr>
        <dsp:cNvPr id="0" name=""/>
        <dsp:cNvSpPr/>
      </dsp:nvSpPr>
      <dsp:spPr>
        <a:xfrm rot="10800000">
          <a:off x="1037938" y="3964"/>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PROJECT BACKGROUND</a:t>
          </a:r>
          <a:endParaRPr lang="en-US" sz="1400" b="1" kern="1200" dirty="0">
            <a:solidFill>
              <a:schemeClr val="bg1"/>
            </a:solidFill>
          </a:endParaRPr>
        </a:p>
      </dsp:txBody>
      <dsp:txXfrm rot="10800000">
        <a:off x="1175157" y="3964"/>
        <a:ext cx="3438771" cy="548875"/>
      </dsp:txXfrm>
    </dsp:sp>
    <dsp:sp modelId="{0FF346C6-8CE5-44DF-AD57-8D51F65DE273}">
      <dsp:nvSpPr>
        <dsp:cNvPr id="0" name=""/>
        <dsp:cNvSpPr/>
      </dsp:nvSpPr>
      <dsp:spPr>
        <a:xfrm>
          <a:off x="763500" y="3964"/>
          <a:ext cx="548875" cy="548875"/>
        </a:xfrm>
        <a:prstGeom prst="ellipse">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DB00E70-CADC-4A84-91F8-3C6525887A7A}">
      <dsp:nvSpPr>
        <dsp:cNvPr id="0" name=""/>
        <dsp:cNvSpPr/>
      </dsp:nvSpPr>
      <dsp:spPr>
        <a:xfrm rot="10800000">
          <a:off x="1035971" y="716684"/>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RESEARCH TOPIC: MATERIAL TRACKING</a:t>
          </a:r>
          <a:endParaRPr lang="en-US" sz="1400" b="1" kern="1200" dirty="0">
            <a:solidFill>
              <a:schemeClr val="bg1"/>
            </a:solidFill>
          </a:endParaRPr>
        </a:p>
      </dsp:txBody>
      <dsp:txXfrm rot="10800000">
        <a:off x="1173190" y="716684"/>
        <a:ext cx="3438771" cy="548875"/>
      </dsp:txXfrm>
    </dsp:sp>
    <dsp:sp modelId="{EDD98A75-BB57-4A13-9565-3757E2449B2B}">
      <dsp:nvSpPr>
        <dsp:cNvPr id="0" name=""/>
        <dsp:cNvSpPr/>
      </dsp:nvSpPr>
      <dsp:spPr>
        <a:xfrm>
          <a:off x="784066" y="716684"/>
          <a:ext cx="548875" cy="548875"/>
        </a:xfrm>
        <a:prstGeom prst="ellipse">
          <a:avLst/>
        </a:prstGeom>
        <a:blipFill rotWithShape="1">
          <a:blip xmlns:r="http://schemas.openxmlformats.org/officeDocument/2006/relationships" r:embed="rId2"/>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5A34865-A4AC-46BA-97CB-D54A89D25368}">
      <dsp:nvSpPr>
        <dsp:cNvPr id="0" name=""/>
        <dsp:cNvSpPr/>
      </dsp:nvSpPr>
      <dsp:spPr>
        <a:xfrm rot="10800000">
          <a:off x="1037938" y="1429403"/>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#1:  GUIDED FORMWORK TO SELF-CLIMBING</a:t>
          </a:r>
          <a:endParaRPr lang="en-US" sz="1400" b="1" kern="1200" dirty="0">
            <a:solidFill>
              <a:schemeClr val="bg1"/>
            </a:solidFill>
          </a:endParaRPr>
        </a:p>
      </dsp:txBody>
      <dsp:txXfrm rot="10800000">
        <a:off x="1175157" y="1429403"/>
        <a:ext cx="3438771" cy="548875"/>
      </dsp:txXfrm>
    </dsp:sp>
    <dsp:sp modelId="{490F44A3-3D4B-4ACB-9DFE-AF450E816369}">
      <dsp:nvSpPr>
        <dsp:cNvPr id="0" name=""/>
        <dsp:cNvSpPr/>
      </dsp:nvSpPr>
      <dsp:spPr>
        <a:xfrm>
          <a:off x="763500" y="1429403"/>
          <a:ext cx="548875" cy="548875"/>
        </a:xfrm>
        <a:prstGeom prst="ellipse">
          <a:avLst/>
        </a:prstGeom>
        <a:blipFill rotWithShape="1">
          <a:blip xmlns:r="http://schemas.openxmlformats.org/officeDocument/2006/relationships" r:embed="rId3"/>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E0A20F-01F0-4F31-8B7B-0E2761B6BBA5}">
      <dsp:nvSpPr>
        <dsp:cNvPr id="0" name=""/>
        <dsp:cNvSpPr/>
      </dsp:nvSpPr>
      <dsp:spPr>
        <a:xfrm rot="10800000">
          <a:off x="1037938" y="2142123"/>
          <a:ext cx="3575990" cy="548875"/>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ANALYSIS #2: PHOTVOLTAIC CURTAINWALL</a:t>
          </a:r>
          <a:endParaRPr lang="en-US" sz="1400" b="1" kern="1200" dirty="0">
            <a:solidFill>
              <a:schemeClr val="tx1"/>
            </a:solidFill>
          </a:endParaRPr>
        </a:p>
      </dsp:txBody>
      <dsp:txXfrm rot="10800000">
        <a:off x="1175157" y="2142123"/>
        <a:ext cx="3438771" cy="548875"/>
      </dsp:txXfrm>
    </dsp:sp>
    <dsp:sp modelId="{35E28BDC-C5C1-4575-8828-4450CDB8A803}">
      <dsp:nvSpPr>
        <dsp:cNvPr id="0" name=""/>
        <dsp:cNvSpPr/>
      </dsp:nvSpPr>
      <dsp:spPr>
        <a:xfrm>
          <a:off x="763500" y="2142123"/>
          <a:ext cx="548875" cy="548875"/>
        </a:xfrm>
        <a:prstGeom prst="ellipse">
          <a:avLst/>
        </a:prstGeom>
        <a:blipFill rotWithShape="1">
          <a:blip xmlns:r="http://schemas.openxmlformats.org/officeDocument/2006/relationships" r:embed="rId4"/>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0D2C17D-FD9A-44E0-963C-CC911FFD47F7}">
      <dsp:nvSpPr>
        <dsp:cNvPr id="0" name=""/>
        <dsp:cNvSpPr/>
      </dsp:nvSpPr>
      <dsp:spPr>
        <a:xfrm rot="10800000">
          <a:off x="1493019" y="2855616"/>
          <a:ext cx="3575990" cy="548875"/>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effectLst/>
            </a:rPr>
            <a:t>SOLAR</a:t>
          </a:r>
          <a:r>
            <a:rPr lang="en-US" sz="1400" b="1" kern="1200" baseline="0" dirty="0" smtClean="0">
              <a:solidFill>
                <a:schemeClr val="tx1"/>
              </a:solidFill>
              <a:effectLst/>
            </a:rPr>
            <a:t> STUDY</a:t>
          </a:r>
          <a:endParaRPr lang="en-US" sz="1400" b="1" kern="1200" dirty="0">
            <a:solidFill>
              <a:schemeClr val="tx1"/>
            </a:solidFill>
            <a:effectLst/>
          </a:endParaRPr>
        </a:p>
      </dsp:txBody>
      <dsp:txXfrm rot="10800000">
        <a:off x="1630238" y="2855616"/>
        <a:ext cx="3438771" cy="548875"/>
      </dsp:txXfrm>
    </dsp:sp>
    <dsp:sp modelId="{6EB2B1D2-8E73-40CE-A880-25CB6D2A5A2F}">
      <dsp:nvSpPr>
        <dsp:cNvPr id="0" name=""/>
        <dsp:cNvSpPr/>
      </dsp:nvSpPr>
      <dsp:spPr>
        <a:xfrm>
          <a:off x="1242252" y="2854842"/>
          <a:ext cx="548875" cy="548875"/>
        </a:xfrm>
        <a:prstGeom prst="ellipse">
          <a:avLst/>
        </a:prstGeom>
        <a:no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8D8863-9101-46BE-9200-DB39903C8097}">
      <dsp:nvSpPr>
        <dsp:cNvPr id="0" name=""/>
        <dsp:cNvSpPr/>
      </dsp:nvSpPr>
      <dsp:spPr>
        <a:xfrm rot="10800000">
          <a:off x="1037938" y="3567562"/>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#3: SIPS</a:t>
          </a:r>
          <a:endParaRPr lang="en-US" sz="1400" b="1" kern="1200" dirty="0">
            <a:solidFill>
              <a:schemeClr val="bg1"/>
            </a:solidFill>
          </a:endParaRPr>
        </a:p>
      </dsp:txBody>
      <dsp:txXfrm rot="10800000">
        <a:off x="1175157" y="3567562"/>
        <a:ext cx="3438771" cy="548875"/>
      </dsp:txXfrm>
    </dsp:sp>
    <dsp:sp modelId="{7E6D4F60-9FBF-4657-AC03-6899FA79FF46}">
      <dsp:nvSpPr>
        <dsp:cNvPr id="0" name=""/>
        <dsp:cNvSpPr/>
      </dsp:nvSpPr>
      <dsp:spPr>
        <a:xfrm>
          <a:off x="763500" y="3567562"/>
          <a:ext cx="548875" cy="548875"/>
        </a:xfrm>
        <a:prstGeom prst="ellipse">
          <a:avLst/>
        </a:prstGeom>
        <a:blipFill rotWithShape="1">
          <a:blip xmlns:r="http://schemas.openxmlformats.org/officeDocument/2006/relationships" r:embed="rId5"/>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D11423-4548-4BF9-B519-555B8BEE3869}">
      <dsp:nvSpPr>
        <dsp:cNvPr id="0" name=""/>
        <dsp:cNvSpPr/>
      </dsp:nvSpPr>
      <dsp:spPr>
        <a:xfrm rot="10800000">
          <a:off x="1037938" y="4280281"/>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CONCLUSIONS</a:t>
          </a:r>
          <a:endParaRPr lang="en-US" sz="1400" b="1" kern="1200" dirty="0">
            <a:solidFill>
              <a:schemeClr val="bg1"/>
            </a:solidFill>
          </a:endParaRPr>
        </a:p>
      </dsp:txBody>
      <dsp:txXfrm rot="10800000">
        <a:off x="1175157" y="4280281"/>
        <a:ext cx="3438771" cy="548875"/>
      </dsp:txXfrm>
    </dsp:sp>
    <dsp:sp modelId="{9DBA9961-2298-45FE-B082-C7424AA54604}">
      <dsp:nvSpPr>
        <dsp:cNvPr id="0" name=""/>
        <dsp:cNvSpPr/>
      </dsp:nvSpPr>
      <dsp:spPr>
        <a:xfrm>
          <a:off x="763500" y="4280281"/>
          <a:ext cx="548875" cy="548875"/>
        </a:xfrm>
        <a:prstGeom prst="ellipse">
          <a:avLst/>
        </a:prstGeom>
        <a:blipFill rotWithShape="1">
          <a:blip xmlns:r="http://schemas.openxmlformats.org/officeDocument/2006/relationships" r:embed="rId6"/>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F66276B-9CAD-41BE-8196-81421F220AD3}">
      <dsp:nvSpPr>
        <dsp:cNvPr id="0" name=""/>
        <dsp:cNvSpPr/>
      </dsp:nvSpPr>
      <dsp:spPr>
        <a:xfrm rot="10800000">
          <a:off x="1037938" y="4993001"/>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ACKNOWLEGEMENTS</a:t>
          </a:r>
          <a:endParaRPr lang="en-US" sz="1400" b="1" kern="1200" dirty="0">
            <a:solidFill>
              <a:schemeClr val="bg1"/>
            </a:solidFill>
          </a:endParaRPr>
        </a:p>
      </dsp:txBody>
      <dsp:txXfrm rot="10800000">
        <a:off x="1175157" y="4993001"/>
        <a:ext cx="3438771" cy="548875"/>
      </dsp:txXfrm>
    </dsp:sp>
    <dsp:sp modelId="{9A16698E-8927-4B89-AC7F-0C74980FF920}">
      <dsp:nvSpPr>
        <dsp:cNvPr id="0" name=""/>
        <dsp:cNvSpPr/>
      </dsp:nvSpPr>
      <dsp:spPr>
        <a:xfrm>
          <a:off x="763500" y="4993001"/>
          <a:ext cx="548875" cy="548875"/>
        </a:xfrm>
        <a:prstGeom prst="ellipse">
          <a:avLst/>
        </a:prstGeom>
        <a:blipFill rotWithShape="1">
          <a:blip xmlns:r="http://schemas.openxmlformats.org/officeDocument/2006/relationships" r:embed="rId7"/>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5F92-F8B8-4427-98FB-FF958EE63141}">
      <dsp:nvSpPr>
        <dsp:cNvPr id="0" name=""/>
        <dsp:cNvSpPr/>
      </dsp:nvSpPr>
      <dsp:spPr>
        <a:xfrm rot="10800000">
          <a:off x="1037938" y="3964"/>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PROJECT BACKGROUND</a:t>
          </a:r>
          <a:endParaRPr lang="en-US" sz="1400" b="1" kern="1200" dirty="0">
            <a:solidFill>
              <a:schemeClr val="bg1"/>
            </a:solidFill>
          </a:endParaRPr>
        </a:p>
      </dsp:txBody>
      <dsp:txXfrm rot="10800000">
        <a:off x="1175157" y="3964"/>
        <a:ext cx="3438771" cy="548875"/>
      </dsp:txXfrm>
    </dsp:sp>
    <dsp:sp modelId="{0FF346C6-8CE5-44DF-AD57-8D51F65DE273}">
      <dsp:nvSpPr>
        <dsp:cNvPr id="0" name=""/>
        <dsp:cNvSpPr/>
      </dsp:nvSpPr>
      <dsp:spPr>
        <a:xfrm>
          <a:off x="763500" y="3964"/>
          <a:ext cx="548875" cy="548875"/>
        </a:xfrm>
        <a:prstGeom prst="ellipse">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DB00E70-CADC-4A84-91F8-3C6525887A7A}">
      <dsp:nvSpPr>
        <dsp:cNvPr id="0" name=""/>
        <dsp:cNvSpPr/>
      </dsp:nvSpPr>
      <dsp:spPr>
        <a:xfrm rot="10800000">
          <a:off x="1035971" y="716684"/>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RESEARCH TOPIC: MATERIAL TRACKING</a:t>
          </a:r>
          <a:endParaRPr lang="en-US" sz="1400" b="1" kern="1200" dirty="0">
            <a:solidFill>
              <a:schemeClr val="bg1"/>
            </a:solidFill>
          </a:endParaRPr>
        </a:p>
      </dsp:txBody>
      <dsp:txXfrm rot="10800000">
        <a:off x="1173190" y="716684"/>
        <a:ext cx="3438771" cy="548875"/>
      </dsp:txXfrm>
    </dsp:sp>
    <dsp:sp modelId="{EDD98A75-BB57-4A13-9565-3757E2449B2B}">
      <dsp:nvSpPr>
        <dsp:cNvPr id="0" name=""/>
        <dsp:cNvSpPr/>
      </dsp:nvSpPr>
      <dsp:spPr>
        <a:xfrm>
          <a:off x="784066" y="716684"/>
          <a:ext cx="548875" cy="548875"/>
        </a:xfrm>
        <a:prstGeom prst="ellipse">
          <a:avLst/>
        </a:prstGeom>
        <a:blipFill rotWithShape="1">
          <a:blip xmlns:r="http://schemas.openxmlformats.org/officeDocument/2006/relationships" r:embed="rId2"/>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5A34865-A4AC-46BA-97CB-D54A89D25368}">
      <dsp:nvSpPr>
        <dsp:cNvPr id="0" name=""/>
        <dsp:cNvSpPr/>
      </dsp:nvSpPr>
      <dsp:spPr>
        <a:xfrm rot="10800000">
          <a:off x="1037938" y="1429403"/>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#1:  GUIDED FORMWORK TO SELF-CLIMBING</a:t>
          </a:r>
          <a:endParaRPr lang="en-US" sz="1400" b="1" kern="1200" dirty="0">
            <a:solidFill>
              <a:schemeClr val="bg1"/>
            </a:solidFill>
          </a:endParaRPr>
        </a:p>
      </dsp:txBody>
      <dsp:txXfrm rot="10800000">
        <a:off x="1175157" y="1429403"/>
        <a:ext cx="3438771" cy="548875"/>
      </dsp:txXfrm>
    </dsp:sp>
    <dsp:sp modelId="{490F44A3-3D4B-4ACB-9DFE-AF450E816369}">
      <dsp:nvSpPr>
        <dsp:cNvPr id="0" name=""/>
        <dsp:cNvSpPr/>
      </dsp:nvSpPr>
      <dsp:spPr>
        <a:xfrm>
          <a:off x="763500" y="1429403"/>
          <a:ext cx="548875" cy="548875"/>
        </a:xfrm>
        <a:prstGeom prst="ellipse">
          <a:avLst/>
        </a:prstGeom>
        <a:blipFill rotWithShape="1">
          <a:blip xmlns:r="http://schemas.openxmlformats.org/officeDocument/2006/relationships" r:embed="rId3"/>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E0A20F-01F0-4F31-8B7B-0E2761B6BBA5}">
      <dsp:nvSpPr>
        <dsp:cNvPr id="0" name=""/>
        <dsp:cNvSpPr/>
      </dsp:nvSpPr>
      <dsp:spPr>
        <a:xfrm rot="10800000">
          <a:off x="1037938" y="2142123"/>
          <a:ext cx="3575990" cy="548875"/>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ANALYSIS #2: PHOTVOLTAIC CURTAINWALL</a:t>
          </a:r>
          <a:endParaRPr lang="en-US" sz="1400" b="1" kern="1200" dirty="0">
            <a:solidFill>
              <a:schemeClr val="tx1"/>
            </a:solidFill>
          </a:endParaRPr>
        </a:p>
      </dsp:txBody>
      <dsp:txXfrm rot="10800000">
        <a:off x="1175157" y="2142123"/>
        <a:ext cx="3438771" cy="548875"/>
      </dsp:txXfrm>
    </dsp:sp>
    <dsp:sp modelId="{35E28BDC-C5C1-4575-8828-4450CDB8A803}">
      <dsp:nvSpPr>
        <dsp:cNvPr id="0" name=""/>
        <dsp:cNvSpPr/>
      </dsp:nvSpPr>
      <dsp:spPr>
        <a:xfrm>
          <a:off x="763500" y="2142123"/>
          <a:ext cx="548875" cy="548875"/>
        </a:xfrm>
        <a:prstGeom prst="ellipse">
          <a:avLst/>
        </a:prstGeom>
        <a:blipFill rotWithShape="1">
          <a:blip xmlns:r="http://schemas.openxmlformats.org/officeDocument/2006/relationships" r:embed="rId4"/>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0D2C17D-FD9A-44E0-963C-CC911FFD47F7}">
      <dsp:nvSpPr>
        <dsp:cNvPr id="0" name=""/>
        <dsp:cNvSpPr/>
      </dsp:nvSpPr>
      <dsp:spPr>
        <a:xfrm rot="10800000">
          <a:off x="1493019" y="2855616"/>
          <a:ext cx="3575990" cy="548875"/>
        </a:xfrm>
        <a:prstGeom prst="homePlate">
          <a:avLst/>
        </a:prstGeom>
        <a:solidFill>
          <a:schemeClr val="bg2">
            <a:lumMod val="85000"/>
            <a:lumOff val="15000"/>
            <a:alpha val="85000"/>
          </a:scheme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effectLst/>
            </a:rPr>
            <a:t>SIZING</a:t>
          </a:r>
          <a:r>
            <a:rPr lang="en-US" sz="1400" b="1" kern="1200" baseline="0" dirty="0" smtClean="0">
              <a:solidFill>
                <a:schemeClr val="tx1"/>
              </a:solidFill>
              <a:effectLst/>
            </a:rPr>
            <a:t> AND MANUFACTUERING</a:t>
          </a:r>
          <a:endParaRPr lang="en-US" sz="1400" b="1" kern="1200" dirty="0">
            <a:solidFill>
              <a:schemeClr val="tx1"/>
            </a:solidFill>
            <a:effectLst/>
          </a:endParaRPr>
        </a:p>
      </dsp:txBody>
      <dsp:txXfrm rot="10800000">
        <a:off x="1630238" y="2855616"/>
        <a:ext cx="3438771" cy="548875"/>
      </dsp:txXfrm>
    </dsp:sp>
    <dsp:sp modelId="{6EB2B1D2-8E73-40CE-A880-25CB6D2A5A2F}">
      <dsp:nvSpPr>
        <dsp:cNvPr id="0" name=""/>
        <dsp:cNvSpPr/>
      </dsp:nvSpPr>
      <dsp:spPr>
        <a:xfrm>
          <a:off x="1242252" y="2854842"/>
          <a:ext cx="548875" cy="548875"/>
        </a:xfrm>
        <a:prstGeom prst="ellipse">
          <a:avLst/>
        </a:prstGeom>
        <a:no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8D8863-9101-46BE-9200-DB39903C8097}">
      <dsp:nvSpPr>
        <dsp:cNvPr id="0" name=""/>
        <dsp:cNvSpPr/>
      </dsp:nvSpPr>
      <dsp:spPr>
        <a:xfrm rot="10800000">
          <a:off x="1037938" y="3567562"/>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ANALYSIS #3: SIPS</a:t>
          </a:r>
          <a:endParaRPr lang="en-US" sz="1400" b="1" kern="1200" dirty="0">
            <a:solidFill>
              <a:schemeClr val="bg1"/>
            </a:solidFill>
          </a:endParaRPr>
        </a:p>
      </dsp:txBody>
      <dsp:txXfrm rot="10800000">
        <a:off x="1175157" y="3567562"/>
        <a:ext cx="3438771" cy="548875"/>
      </dsp:txXfrm>
    </dsp:sp>
    <dsp:sp modelId="{7E6D4F60-9FBF-4657-AC03-6899FA79FF46}">
      <dsp:nvSpPr>
        <dsp:cNvPr id="0" name=""/>
        <dsp:cNvSpPr/>
      </dsp:nvSpPr>
      <dsp:spPr>
        <a:xfrm>
          <a:off x="763500" y="3567562"/>
          <a:ext cx="548875" cy="548875"/>
        </a:xfrm>
        <a:prstGeom prst="ellipse">
          <a:avLst/>
        </a:prstGeom>
        <a:blipFill rotWithShape="1">
          <a:blip xmlns:r="http://schemas.openxmlformats.org/officeDocument/2006/relationships" r:embed="rId5"/>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D11423-4548-4BF9-B519-555B8BEE3869}">
      <dsp:nvSpPr>
        <dsp:cNvPr id="0" name=""/>
        <dsp:cNvSpPr/>
      </dsp:nvSpPr>
      <dsp:spPr>
        <a:xfrm rot="10800000">
          <a:off x="1037938" y="4280281"/>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CONCLUSIONS</a:t>
          </a:r>
          <a:endParaRPr lang="en-US" sz="1400" b="1" kern="1200" dirty="0">
            <a:solidFill>
              <a:schemeClr val="bg1"/>
            </a:solidFill>
          </a:endParaRPr>
        </a:p>
      </dsp:txBody>
      <dsp:txXfrm rot="10800000">
        <a:off x="1175157" y="4280281"/>
        <a:ext cx="3438771" cy="548875"/>
      </dsp:txXfrm>
    </dsp:sp>
    <dsp:sp modelId="{9DBA9961-2298-45FE-B082-C7424AA54604}">
      <dsp:nvSpPr>
        <dsp:cNvPr id="0" name=""/>
        <dsp:cNvSpPr/>
      </dsp:nvSpPr>
      <dsp:spPr>
        <a:xfrm>
          <a:off x="763500" y="4280281"/>
          <a:ext cx="548875" cy="548875"/>
        </a:xfrm>
        <a:prstGeom prst="ellipse">
          <a:avLst/>
        </a:prstGeom>
        <a:blipFill rotWithShape="1">
          <a:blip xmlns:r="http://schemas.openxmlformats.org/officeDocument/2006/relationships" r:embed="rId6"/>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F66276B-9CAD-41BE-8196-81421F220AD3}">
      <dsp:nvSpPr>
        <dsp:cNvPr id="0" name=""/>
        <dsp:cNvSpPr/>
      </dsp:nvSpPr>
      <dsp:spPr>
        <a:xfrm rot="10800000">
          <a:off x="1037938" y="4993001"/>
          <a:ext cx="3575990" cy="548875"/>
        </a:xfrm>
        <a:prstGeom prst="homePlate">
          <a:avLst/>
        </a:prstGeom>
        <a:solidFill>
          <a:srgbClr val="2C5897">
            <a:alpha val="85000"/>
          </a:srgbClr>
        </a:solidFill>
        <a:ln>
          <a:noFill/>
        </a:ln>
        <a:effectLst>
          <a:outerShdw blurRad="50800" dist="38100" dir="5400000" rotWithShape="0">
            <a:srgbClr val="000000">
              <a:alpha val="43137"/>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42039" tIns="53340" rIns="99568" bIns="5334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rPr>
            <a:t>ACKNOWLEGEMENTS</a:t>
          </a:r>
          <a:endParaRPr lang="en-US" sz="1400" b="1" kern="1200" dirty="0">
            <a:solidFill>
              <a:schemeClr val="bg1"/>
            </a:solidFill>
          </a:endParaRPr>
        </a:p>
      </dsp:txBody>
      <dsp:txXfrm rot="10800000">
        <a:off x="1175157" y="4993001"/>
        <a:ext cx="3438771" cy="548875"/>
      </dsp:txXfrm>
    </dsp:sp>
    <dsp:sp modelId="{9A16698E-8927-4B89-AC7F-0C74980FF920}">
      <dsp:nvSpPr>
        <dsp:cNvPr id="0" name=""/>
        <dsp:cNvSpPr/>
      </dsp:nvSpPr>
      <dsp:spPr>
        <a:xfrm>
          <a:off x="763500" y="4993001"/>
          <a:ext cx="548875" cy="548875"/>
        </a:xfrm>
        <a:prstGeom prst="ellipse">
          <a:avLst/>
        </a:prstGeom>
        <a:blipFill rotWithShape="1">
          <a:blip xmlns:r="http://schemas.openxmlformats.org/officeDocument/2006/relationships" r:embed="rId7"/>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1" y="2"/>
            <a:ext cx="4002299" cy="350759"/>
          </a:xfrm>
          <a:prstGeom prst="rect">
            <a:avLst/>
          </a:prstGeom>
          <a:noFill/>
          <a:ln w="9525">
            <a:noFill/>
            <a:miter lim="800000"/>
            <a:headEnd/>
            <a:tailEnd/>
          </a:ln>
          <a:effectLst/>
        </p:spPr>
        <p:txBody>
          <a:bodyPr vert="horz" wrap="square" lIns="90791" tIns="45395" rIns="90791" bIns="45395" numCol="1" anchor="t" anchorCtr="0" compatLnSpc="1">
            <a:prstTxWarp prst="textNoShape">
              <a:avLst/>
            </a:prstTxWarp>
          </a:bodyPr>
          <a:lstStyle>
            <a:lvl1pPr>
              <a:defRPr sz="1200"/>
            </a:lvl1pPr>
          </a:lstStyle>
          <a:p>
            <a:endParaRPr lang="en-US"/>
          </a:p>
        </p:txBody>
      </p:sp>
      <p:sp>
        <p:nvSpPr>
          <p:cNvPr id="23555" name="Rectangle 3"/>
          <p:cNvSpPr>
            <a:spLocks noGrp="1" noChangeArrowheads="1"/>
          </p:cNvSpPr>
          <p:nvPr>
            <p:ph type="dt" sz="quarter" idx="1"/>
          </p:nvPr>
        </p:nvSpPr>
        <p:spPr bwMode="auto">
          <a:xfrm>
            <a:off x="5231640" y="2"/>
            <a:ext cx="4002299" cy="350759"/>
          </a:xfrm>
          <a:prstGeom prst="rect">
            <a:avLst/>
          </a:prstGeom>
          <a:noFill/>
          <a:ln w="9525">
            <a:noFill/>
            <a:miter lim="800000"/>
            <a:headEnd/>
            <a:tailEnd/>
          </a:ln>
          <a:effectLst/>
        </p:spPr>
        <p:txBody>
          <a:bodyPr vert="horz" wrap="square" lIns="90791" tIns="45395" rIns="90791" bIns="45395" numCol="1" anchor="t" anchorCtr="0" compatLnSpc="1">
            <a:prstTxWarp prst="textNoShape">
              <a:avLst/>
            </a:prstTxWarp>
          </a:bodyPr>
          <a:lstStyle>
            <a:lvl1pPr algn="r">
              <a:defRPr sz="1200"/>
            </a:lvl1pPr>
          </a:lstStyle>
          <a:p>
            <a:endParaRPr lang="en-US"/>
          </a:p>
        </p:txBody>
      </p:sp>
      <p:sp>
        <p:nvSpPr>
          <p:cNvPr id="23556" name="Rectangle 4"/>
          <p:cNvSpPr>
            <a:spLocks noGrp="1" noChangeArrowheads="1"/>
          </p:cNvSpPr>
          <p:nvPr>
            <p:ph type="ftr" sz="quarter" idx="2"/>
          </p:nvPr>
        </p:nvSpPr>
        <p:spPr bwMode="auto">
          <a:xfrm>
            <a:off x="1" y="6658445"/>
            <a:ext cx="4002299" cy="350759"/>
          </a:xfrm>
          <a:prstGeom prst="rect">
            <a:avLst/>
          </a:prstGeom>
          <a:noFill/>
          <a:ln w="9525">
            <a:noFill/>
            <a:miter lim="800000"/>
            <a:headEnd/>
            <a:tailEnd/>
          </a:ln>
          <a:effectLst/>
        </p:spPr>
        <p:txBody>
          <a:bodyPr vert="horz" wrap="square" lIns="90791" tIns="45395" rIns="90791" bIns="45395" numCol="1" anchor="b" anchorCtr="0" compatLnSpc="1">
            <a:prstTxWarp prst="textNoShape">
              <a:avLst/>
            </a:prstTxWarp>
          </a:bodyPr>
          <a:lstStyle>
            <a:lvl1pPr>
              <a:defRPr sz="1200"/>
            </a:lvl1pPr>
          </a:lstStyle>
          <a:p>
            <a:endParaRPr lang="en-US"/>
          </a:p>
        </p:txBody>
      </p:sp>
      <p:sp>
        <p:nvSpPr>
          <p:cNvPr id="23557" name="Rectangle 5"/>
          <p:cNvSpPr>
            <a:spLocks noGrp="1" noChangeArrowheads="1"/>
          </p:cNvSpPr>
          <p:nvPr>
            <p:ph type="sldNum" sz="quarter" idx="3"/>
          </p:nvPr>
        </p:nvSpPr>
        <p:spPr bwMode="auto">
          <a:xfrm>
            <a:off x="5231640" y="6658445"/>
            <a:ext cx="4002299" cy="350759"/>
          </a:xfrm>
          <a:prstGeom prst="rect">
            <a:avLst/>
          </a:prstGeom>
          <a:noFill/>
          <a:ln w="9525">
            <a:noFill/>
            <a:miter lim="800000"/>
            <a:headEnd/>
            <a:tailEnd/>
          </a:ln>
          <a:effectLst/>
        </p:spPr>
        <p:txBody>
          <a:bodyPr vert="horz" wrap="square" lIns="90791" tIns="45395" rIns="90791" bIns="45395" numCol="1" anchor="b" anchorCtr="0" compatLnSpc="1">
            <a:prstTxWarp prst="textNoShape">
              <a:avLst/>
            </a:prstTxWarp>
          </a:bodyPr>
          <a:lstStyle>
            <a:lvl1pPr algn="r">
              <a:defRPr sz="1200"/>
            </a:lvl1pPr>
          </a:lstStyle>
          <a:p>
            <a:fld id="{888412D8-060F-47F7-8912-5BFE43A7677F}" type="slidenum">
              <a:rPr lang="en-US"/>
              <a:pPr/>
              <a:t>‹#›</a:t>
            </a:fld>
            <a:endParaRPr lang="en-US"/>
          </a:p>
        </p:txBody>
      </p:sp>
    </p:spTree>
    <p:extLst>
      <p:ext uri="{BB962C8B-B14F-4D97-AF65-F5344CB8AC3E}">
        <p14:creationId xmlns:p14="http://schemas.microsoft.com/office/powerpoint/2010/main" val="1912272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002020" cy="350040"/>
          </a:xfrm>
          <a:prstGeom prst="rect">
            <a:avLst/>
          </a:prstGeom>
        </p:spPr>
        <p:txBody>
          <a:bodyPr vert="horz" lIns="90791" tIns="45395" rIns="90791" bIns="45395" rtlCol="0"/>
          <a:lstStyle>
            <a:lvl1pPr algn="l">
              <a:defRPr sz="1200"/>
            </a:lvl1pPr>
          </a:lstStyle>
          <a:p>
            <a:endParaRPr lang="en-US"/>
          </a:p>
        </p:txBody>
      </p:sp>
      <p:sp>
        <p:nvSpPr>
          <p:cNvPr id="3" name="Date Placeholder 2"/>
          <p:cNvSpPr>
            <a:spLocks noGrp="1"/>
          </p:cNvSpPr>
          <p:nvPr>
            <p:ph type="dt" idx="1"/>
          </p:nvPr>
        </p:nvSpPr>
        <p:spPr>
          <a:xfrm>
            <a:off x="5231962" y="2"/>
            <a:ext cx="4002020" cy="350040"/>
          </a:xfrm>
          <a:prstGeom prst="rect">
            <a:avLst/>
          </a:prstGeom>
        </p:spPr>
        <p:txBody>
          <a:bodyPr vert="horz" lIns="90791" tIns="45395" rIns="90791" bIns="45395" rtlCol="0"/>
          <a:lstStyle>
            <a:lvl1pPr algn="r">
              <a:defRPr sz="1200"/>
            </a:lvl1pPr>
          </a:lstStyle>
          <a:p>
            <a:fld id="{E1C83F71-B2B5-40E2-9FB3-AF274DE0395B}" type="datetimeFigureOut">
              <a:rPr lang="en-US" smtClean="0"/>
              <a:t>4/28/2014</a:t>
            </a:fld>
            <a:endParaRPr lang="en-US"/>
          </a:p>
        </p:txBody>
      </p:sp>
      <p:sp>
        <p:nvSpPr>
          <p:cNvPr id="4" name="Slide Image Placeholder 3"/>
          <p:cNvSpPr>
            <a:spLocks noGrp="1" noRot="1" noChangeAspect="1"/>
          </p:cNvSpPr>
          <p:nvPr>
            <p:ph type="sldImg" idx="2"/>
          </p:nvPr>
        </p:nvSpPr>
        <p:spPr>
          <a:xfrm>
            <a:off x="-639763" y="525463"/>
            <a:ext cx="10515601" cy="2628900"/>
          </a:xfrm>
          <a:prstGeom prst="rect">
            <a:avLst/>
          </a:prstGeom>
          <a:noFill/>
          <a:ln w="12700">
            <a:solidFill>
              <a:prstClr val="black"/>
            </a:solidFill>
          </a:ln>
        </p:spPr>
        <p:txBody>
          <a:bodyPr vert="horz" lIns="90791" tIns="45395" rIns="90791" bIns="45395" rtlCol="0" anchor="ctr"/>
          <a:lstStyle/>
          <a:p>
            <a:endParaRPr lang="en-US"/>
          </a:p>
        </p:txBody>
      </p:sp>
      <p:sp>
        <p:nvSpPr>
          <p:cNvPr id="5" name="Notes Placeholder 4"/>
          <p:cNvSpPr>
            <a:spLocks noGrp="1"/>
          </p:cNvSpPr>
          <p:nvPr>
            <p:ph type="body" sz="quarter" idx="3"/>
          </p:nvPr>
        </p:nvSpPr>
        <p:spPr>
          <a:xfrm>
            <a:off x="924028" y="3330182"/>
            <a:ext cx="7388021" cy="3153961"/>
          </a:xfrm>
          <a:prstGeom prst="rect">
            <a:avLst/>
          </a:prstGeom>
        </p:spPr>
        <p:txBody>
          <a:bodyPr vert="horz" lIns="90791" tIns="45395" rIns="90791" bIns="4539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659161"/>
            <a:ext cx="4002020" cy="350040"/>
          </a:xfrm>
          <a:prstGeom prst="rect">
            <a:avLst/>
          </a:prstGeom>
        </p:spPr>
        <p:txBody>
          <a:bodyPr vert="horz" lIns="90791" tIns="45395" rIns="90791" bIns="45395" rtlCol="0" anchor="b"/>
          <a:lstStyle>
            <a:lvl1pPr algn="l">
              <a:defRPr sz="1200"/>
            </a:lvl1pPr>
          </a:lstStyle>
          <a:p>
            <a:endParaRPr lang="en-US"/>
          </a:p>
        </p:txBody>
      </p:sp>
      <p:sp>
        <p:nvSpPr>
          <p:cNvPr id="7" name="Slide Number Placeholder 6"/>
          <p:cNvSpPr>
            <a:spLocks noGrp="1"/>
          </p:cNvSpPr>
          <p:nvPr>
            <p:ph type="sldNum" sz="quarter" idx="5"/>
          </p:nvPr>
        </p:nvSpPr>
        <p:spPr>
          <a:xfrm>
            <a:off x="5231962" y="6659161"/>
            <a:ext cx="4002020" cy="350040"/>
          </a:xfrm>
          <a:prstGeom prst="rect">
            <a:avLst/>
          </a:prstGeom>
        </p:spPr>
        <p:txBody>
          <a:bodyPr vert="horz" lIns="90791" tIns="45395" rIns="90791" bIns="45395" rtlCol="0" anchor="b"/>
          <a:lstStyle>
            <a:lvl1pPr algn="r">
              <a:defRPr sz="1200"/>
            </a:lvl1pPr>
          </a:lstStyle>
          <a:p>
            <a:fld id="{54CDDCC0-3263-4FC4-8A0B-1F9C4572AC6C}" type="slidenum">
              <a:rPr lang="en-US" smtClean="0"/>
              <a:t>‹#›</a:t>
            </a:fld>
            <a:endParaRPr lang="en-US"/>
          </a:p>
        </p:txBody>
      </p:sp>
    </p:spTree>
    <p:extLst>
      <p:ext uri="{BB962C8B-B14F-4D97-AF65-F5344CB8AC3E}">
        <p14:creationId xmlns:p14="http://schemas.microsoft.com/office/powerpoint/2010/main" val="222873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DDCC0-3263-4FC4-8A0B-1F9C4572AC6C}" type="slidenum">
              <a:rPr lang="en-US" smtClean="0"/>
              <a:t>1</a:t>
            </a:fld>
            <a:endParaRPr lang="en-US"/>
          </a:p>
        </p:txBody>
      </p:sp>
    </p:spTree>
    <p:extLst>
      <p:ext uri="{BB962C8B-B14F-4D97-AF65-F5344CB8AC3E}">
        <p14:creationId xmlns:p14="http://schemas.microsoft.com/office/powerpoint/2010/main" val="3655945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Solar study needed to</a:t>
            </a:r>
            <a:r>
              <a:rPr lang="en-US" baseline="0" dirty="0" smtClean="0"/>
              <a:t> determine installation area, and where shadows are at their highest</a:t>
            </a:r>
          </a:p>
          <a:p>
            <a:r>
              <a:rPr lang="en-US" baseline="0" dirty="0" smtClean="0"/>
              <a:t>Building is 450’ tall and is tallest in vicinity. Google </a:t>
            </a:r>
            <a:r>
              <a:rPr lang="en-US" baseline="0" dirty="0" err="1" smtClean="0"/>
              <a:t>Skeptup</a:t>
            </a:r>
            <a:r>
              <a:rPr lang="en-US" baseline="0" dirty="0" smtClean="0"/>
              <a:t> model into </a:t>
            </a:r>
            <a:r>
              <a:rPr lang="en-US" baseline="0" dirty="0" err="1" smtClean="0"/>
              <a:t>revit</a:t>
            </a:r>
            <a:r>
              <a:rPr lang="en-US" baseline="0" dirty="0" smtClean="0"/>
              <a:t> to determine the height of shadows. From this determined installation on east and south side.</a:t>
            </a:r>
          </a:p>
          <a:p>
            <a:r>
              <a:rPr lang="en-US" dirty="0" smtClean="0"/>
              <a:t>Glass</a:t>
            </a:r>
            <a:r>
              <a:rPr lang="en-US" baseline="0" dirty="0" smtClean="0"/>
              <a:t> dimensions 9.5 X 3.85 and 9.5 by 6.85. Two glass panels separated by horizontal mullion</a:t>
            </a:r>
            <a:endParaRPr lang="en-US" dirty="0"/>
          </a:p>
        </p:txBody>
      </p:sp>
      <p:sp>
        <p:nvSpPr>
          <p:cNvPr id="4" name="Slide Number Placeholder 3"/>
          <p:cNvSpPr>
            <a:spLocks noGrp="1"/>
          </p:cNvSpPr>
          <p:nvPr>
            <p:ph type="sldNum" sz="quarter" idx="10"/>
          </p:nvPr>
        </p:nvSpPr>
        <p:spPr/>
        <p:txBody>
          <a:bodyPr/>
          <a:lstStyle/>
          <a:p>
            <a:fld id="{54CDDCC0-3263-4FC4-8A0B-1F9C4572AC6C}" type="slidenum">
              <a:rPr lang="en-US" smtClean="0"/>
              <a:t>10</a:t>
            </a:fld>
            <a:endParaRPr lang="en-US"/>
          </a:p>
        </p:txBody>
      </p:sp>
    </p:spTree>
    <p:extLst>
      <p:ext uri="{BB962C8B-B14F-4D97-AF65-F5344CB8AC3E}">
        <p14:creationId xmlns:p14="http://schemas.microsoft.com/office/powerpoint/2010/main" val="1388594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Looked for various</a:t>
            </a:r>
            <a:r>
              <a:rPr lang="en-US" baseline="0" dirty="0" smtClean="0"/>
              <a:t> </a:t>
            </a:r>
            <a:r>
              <a:rPr lang="en-US" baseline="0" dirty="0" err="1" smtClean="0"/>
              <a:t>pv</a:t>
            </a:r>
            <a:r>
              <a:rPr lang="en-US" baseline="0" dirty="0" smtClean="0"/>
              <a:t> manufactures. Determined onyx was best due to experience.</a:t>
            </a:r>
          </a:p>
          <a:p>
            <a:pPr marL="171450" indent="-171450">
              <a:buFont typeface="Arial" panose="020B0604020202020204" pitchFamily="34" charset="0"/>
              <a:buChar char="•"/>
            </a:pPr>
            <a:r>
              <a:rPr lang="en-US" baseline="0" dirty="0" smtClean="0"/>
              <a:t>Benson industries are manufactures of curtain wall. Jeff </a:t>
            </a:r>
            <a:r>
              <a:rPr lang="en-US" baseline="0" dirty="0" err="1" smtClean="0"/>
              <a:t>Rosenburg</a:t>
            </a:r>
            <a:r>
              <a:rPr lang="en-US" baseline="0" dirty="0" smtClean="0"/>
              <a:t>, after mockup testing is complete, full production will take place. </a:t>
            </a:r>
            <a:r>
              <a:rPr lang="en-US" baseline="0" dirty="0" err="1" smtClean="0"/>
              <a:t>I,e</a:t>
            </a:r>
            <a:r>
              <a:rPr lang="en-US" baseline="0" dirty="0" smtClean="0"/>
              <a:t> order necessary materials such as the glass.</a:t>
            </a:r>
          </a:p>
          <a:p>
            <a:pPr marL="171450" indent="-171450">
              <a:buFont typeface="Arial" panose="020B0604020202020204" pitchFamily="34" charset="0"/>
              <a:buChar char="•"/>
            </a:pPr>
            <a:r>
              <a:rPr lang="en-US" baseline="0" dirty="0" smtClean="0"/>
              <a:t>Diego </a:t>
            </a:r>
            <a:r>
              <a:rPr lang="en-US" baseline="0" dirty="0" err="1" smtClean="0"/>
              <a:t>cuevas</a:t>
            </a:r>
            <a:r>
              <a:rPr lang="en-US" baseline="0" dirty="0" smtClean="0"/>
              <a:t> was my source of information. Determined glass specifications by square footage of panel. </a:t>
            </a:r>
            <a:r>
              <a:rPr lang="en-US" baseline="0" dirty="0" err="1" smtClean="0"/>
              <a:t>Reccommended</a:t>
            </a:r>
            <a:r>
              <a:rPr lang="en-US" baseline="0" dirty="0" smtClean="0"/>
              <a:t> 20% transparency and junction boxes are included.</a:t>
            </a:r>
          </a:p>
          <a:p>
            <a:pPr marL="171450" indent="-171450">
              <a:buFont typeface="Arial" panose="020B0604020202020204" pitchFamily="34" charset="0"/>
              <a:buChar char="•"/>
            </a:pPr>
            <a:r>
              <a:rPr lang="en-US" baseline="0" dirty="0" smtClean="0"/>
              <a:t>PV glass configuration. Included Insulating glass unit. Argon chamber 16 mm thick to make the same thickness as the original panel.</a:t>
            </a:r>
            <a:endParaRPr lang="en-US" dirty="0"/>
          </a:p>
        </p:txBody>
      </p:sp>
      <p:sp>
        <p:nvSpPr>
          <p:cNvPr id="4" name="Slide Number Placeholder 3"/>
          <p:cNvSpPr>
            <a:spLocks noGrp="1"/>
          </p:cNvSpPr>
          <p:nvPr>
            <p:ph type="sldNum" sz="quarter" idx="10"/>
          </p:nvPr>
        </p:nvSpPr>
        <p:spPr/>
        <p:txBody>
          <a:bodyPr/>
          <a:lstStyle/>
          <a:p>
            <a:fld id="{54CDDCC0-3263-4FC4-8A0B-1F9C4572AC6C}" type="slidenum">
              <a:rPr lang="en-US" smtClean="0"/>
              <a:t>11</a:t>
            </a:fld>
            <a:endParaRPr lang="en-US"/>
          </a:p>
        </p:txBody>
      </p:sp>
    </p:spTree>
    <p:extLst>
      <p:ext uri="{BB962C8B-B14F-4D97-AF65-F5344CB8AC3E}">
        <p14:creationId xmlns:p14="http://schemas.microsoft.com/office/powerpoint/2010/main" val="168472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Needed to determine</a:t>
            </a:r>
            <a:r>
              <a:rPr lang="en-US" baseline="0" dirty="0" smtClean="0"/>
              <a:t> the energy generated by the panels.</a:t>
            </a:r>
          </a:p>
          <a:p>
            <a:r>
              <a:rPr lang="en-US" baseline="0" dirty="0" smtClean="0"/>
              <a:t>Onyx website has PV estimator</a:t>
            </a:r>
          </a:p>
          <a:p>
            <a:endParaRPr lang="en-US" dirty="0"/>
          </a:p>
        </p:txBody>
      </p:sp>
      <p:sp>
        <p:nvSpPr>
          <p:cNvPr id="4" name="Slide Number Placeholder 3"/>
          <p:cNvSpPr>
            <a:spLocks noGrp="1"/>
          </p:cNvSpPr>
          <p:nvPr>
            <p:ph type="sldNum" sz="quarter" idx="10"/>
          </p:nvPr>
        </p:nvSpPr>
        <p:spPr/>
        <p:txBody>
          <a:bodyPr/>
          <a:lstStyle/>
          <a:p>
            <a:fld id="{54CDDCC0-3263-4FC4-8A0B-1F9C4572AC6C}" type="slidenum">
              <a:rPr lang="en-US" smtClean="0"/>
              <a:t>12</a:t>
            </a:fld>
            <a:endParaRPr lang="en-US"/>
          </a:p>
        </p:txBody>
      </p:sp>
    </p:spTree>
    <p:extLst>
      <p:ext uri="{BB962C8B-B14F-4D97-AF65-F5344CB8AC3E}">
        <p14:creationId xmlns:p14="http://schemas.microsoft.com/office/powerpoint/2010/main" val="372947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a:t>
            </a:r>
            <a:r>
              <a:rPr lang="en-US" baseline="0" dirty="0" smtClean="0"/>
              <a:t> cost difference between the two systems was first determined.</a:t>
            </a:r>
          </a:p>
          <a:p>
            <a:pPr marL="171450" indent="-171450">
              <a:buFont typeface="Arial" panose="020B0604020202020204" pitchFamily="34" charset="0"/>
              <a:buChar char="•"/>
            </a:pPr>
            <a:r>
              <a:rPr lang="en-US" baseline="0" dirty="0" smtClean="0"/>
              <a:t>Jeff </a:t>
            </a:r>
            <a:r>
              <a:rPr lang="en-US" baseline="0" dirty="0" err="1" smtClean="0"/>
              <a:t>Rosenburg</a:t>
            </a:r>
            <a:r>
              <a:rPr lang="en-US" baseline="0" dirty="0" smtClean="0"/>
              <a:t> provided the price per square foot and Diego Cuevas provided the PV glass Cost</a:t>
            </a:r>
          </a:p>
          <a:p>
            <a:pPr marL="171450" indent="-171450">
              <a:buFont typeface="Arial" panose="020B0604020202020204" pitchFamily="34" charset="0"/>
              <a:buChar char="•"/>
            </a:pPr>
            <a:r>
              <a:rPr lang="en-US" baseline="0" dirty="0" smtClean="0"/>
              <a:t>Again Jeff provided the cost of the entire module which included the steel, connections etc. Noah Payne from the project team and whom oversees the curtain wall told me to assume 30% for the installation. </a:t>
            </a:r>
          </a:p>
          <a:p>
            <a:pPr marL="171450" indent="-171450">
              <a:buFont typeface="Arial" panose="020B0604020202020204" pitchFamily="34" charset="0"/>
              <a:buChar char="•"/>
            </a:pPr>
            <a:r>
              <a:rPr lang="en-US" baseline="0" dirty="0" smtClean="0"/>
              <a:t>By using equation it determined the cost of the remaining materials and this was added to PV glass cost to get the module cost.</a:t>
            </a:r>
          </a:p>
          <a:p>
            <a:pPr marL="171450" indent="-171450">
              <a:buFont typeface="Arial" panose="020B0604020202020204" pitchFamily="34" charset="0"/>
              <a:buChar char="•"/>
            </a:pPr>
            <a:r>
              <a:rPr lang="en-US" dirty="0" smtClean="0"/>
              <a:t>With panels installed, the amount of energy gathered would</a:t>
            </a:r>
            <a:r>
              <a:rPr lang="en-US" baseline="0" dirty="0" smtClean="0"/>
              <a:t> relieve a portion of the electrical demand of the building resulting in a lower monthly bill. Table shows amount of money </a:t>
            </a:r>
            <a:r>
              <a:rPr lang="en-US" baseline="0" dirty="0" err="1" smtClean="0"/>
              <a:t>pv</a:t>
            </a:r>
            <a:r>
              <a:rPr lang="en-US" baseline="0" dirty="0" smtClean="0"/>
              <a:t> will save</a:t>
            </a:r>
          </a:p>
          <a:p>
            <a:pPr marL="171450" indent="-171450">
              <a:buFont typeface="Arial" panose="020B0604020202020204" pitchFamily="34" charset="0"/>
              <a:buChar char="•"/>
            </a:pPr>
            <a:r>
              <a:rPr lang="en-US" baseline="0" dirty="0" smtClean="0"/>
              <a:t>Reduction very low so looked into federal and state tax incentives.</a:t>
            </a:r>
          </a:p>
          <a:p>
            <a:pPr marL="171450" indent="-171450">
              <a:buFont typeface="Arial" panose="020B0604020202020204" pitchFamily="34" charset="0"/>
              <a:buChar char="•"/>
            </a:pPr>
            <a:r>
              <a:rPr lang="en-US" baseline="0" dirty="0" smtClean="0"/>
              <a:t>IRS Private Letter Ruling shown to by Tom Peters.</a:t>
            </a:r>
          </a:p>
          <a:p>
            <a:pPr marL="171450" indent="-171450">
              <a:buFont typeface="Arial" panose="020B0604020202020204" pitchFamily="34" charset="0"/>
              <a:buChar char="•"/>
            </a:pPr>
            <a:r>
              <a:rPr lang="en-US" baseline="0" dirty="0" smtClean="0"/>
              <a:t>Standard Curtain wall ordinarily depreciates over 39.5 years. This PLR allows the curtain wall to considered energy property when comes to site. </a:t>
            </a:r>
          </a:p>
          <a:p>
            <a:pPr marL="171450" indent="-171450">
              <a:buFont typeface="Arial" panose="020B0604020202020204" pitchFamily="34" charset="0"/>
              <a:buChar char="•"/>
            </a:pPr>
            <a:r>
              <a:rPr lang="en-US" baseline="0" dirty="0" smtClean="0"/>
              <a:t>Energy Property is deprecated according to the 5 year Modified Accelerated Cost Recovery System and is also entitled to a 30 % investment tax credit.</a:t>
            </a:r>
          </a:p>
          <a:p>
            <a:pPr marL="171450" indent="-171450">
              <a:buFont typeface="Arial" panose="020B0604020202020204" pitchFamily="34" charset="0"/>
              <a:buChar char="•"/>
            </a:pPr>
            <a:r>
              <a:rPr lang="en-US" baseline="0" dirty="0" smtClean="0"/>
              <a:t>With this benefit the return on investment significantly improves.</a:t>
            </a:r>
          </a:p>
          <a:p>
            <a:pPr marL="171450" indent="-171450">
              <a:buFont typeface="Arial" panose="020B0604020202020204" pitchFamily="34" charset="0"/>
              <a:buChar char="•"/>
            </a:pPr>
            <a:r>
              <a:rPr lang="en-US" baseline="0" dirty="0" smtClean="0"/>
              <a:t>Owner can use the depreciation as a deduction from other taxable incomes such as rent.</a:t>
            </a:r>
          </a:p>
          <a:p>
            <a:pPr marL="171450" indent="-171450">
              <a:buFont typeface="Arial" panose="020B0604020202020204" pitchFamily="34" charset="0"/>
              <a:buChar char="•"/>
            </a:pPr>
            <a:r>
              <a:rPr lang="en-US" baseline="0" dirty="0" smtClean="0"/>
              <a:t>ITC increases the cash flow because it’s a direct deduction.</a:t>
            </a:r>
          </a:p>
          <a:p>
            <a:pPr marL="171450" indent="-171450">
              <a:buFont typeface="Arial" panose="020B0604020202020204" pitchFamily="34" charset="0"/>
              <a:buChar char="•"/>
            </a:pPr>
            <a:r>
              <a:rPr lang="en-US" baseline="0" dirty="0" smtClean="0"/>
              <a:t>Year 1 owner is still paying off panels</a:t>
            </a:r>
          </a:p>
          <a:p>
            <a:pPr marL="171450" indent="-171450">
              <a:buFont typeface="Arial" panose="020B0604020202020204" pitchFamily="34" charset="0"/>
              <a:buChar char="•"/>
            </a:pPr>
            <a:r>
              <a:rPr lang="en-US" baseline="0" dirty="0" smtClean="0"/>
              <a:t>Year 2 owner sees positive return with $112,000 in savings in taxes.</a:t>
            </a:r>
            <a:endParaRPr lang="en-US" dirty="0"/>
          </a:p>
        </p:txBody>
      </p:sp>
      <p:sp>
        <p:nvSpPr>
          <p:cNvPr id="4" name="Slide Number Placeholder 3"/>
          <p:cNvSpPr>
            <a:spLocks noGrp="1"/>
          </p:cNvSpPr>
          <p:nvPr>
            <p:ph type="sldNum" sz="quarter" idx="10"/>
          </p:nvPr>
        </p:nvSpPr>
        <p:spPr/>
        <p:txBody>
          <a:bodyPr/>
          <a:lstStyle/>
          <a:p>
            <a:fld id="{54CDDCC0-3263-4FC4-8A0B-1F9C4572AC6C}" type="slidenum">
              <a:rPr lang="en-US" smtClean="0"/>
              <a:t>13</a:t>
            </a:fld>
            <a:endParaRPr lang="en-US"/>
          </a:p>
        </p:txBody>
      </p:sp>
    </p:spTree>
    <p:extLst>
      <p:ext uri="{BB962C8B-B14F-4D97-AF65-F5344CB8AC3E}">
        <p14:creationId xmlns:p14="http://schemas.microsoft.com/office/powerpoint/2010/main" val="3941646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Layout</a:t>
            </a:r>
            <a:r>
              <a:rPr lang="en-US" baseline="0" dirty="0" smtClean="0"/>
              <a:t> of structural steel is same on the floors the panels are installed on</a:t>
            </a:r>
            <a:endParaRPr lang="en-US" dirty="0" smtClean="0"/>
          </a:p>
          <a:p>
            <a:pPr marL="171450" indent="-171450">
              <a:buFont typeface="Arial" panose="020B0604020202020204" pitchFamily="34" charset="0"/>
              <a:buChar char="•"/>
            </a:pPr>
            <a:r>
              <a:rPr lang="en-US" dirty="0" smtClean="0"/>
              <a:t>Weights of the panels are different.</a:t>
            </a:r>
          </a:p>
          <a:p>
            <a:pPr marL="171450" indent="-171450">
              <a:buFont typeface="Arial" panose="020B0604020202020204" pitchFamily="34" charset="0"/>
              <a:buChar char="•"/>
            </a:pPr>
            <a:r>
              <a:rPr lang="en-US" dirty="0" smtClean="0"/>
              <a:t>Looked at moment</a:t>
            </a:r>
            <a:r>
              <a:rPr lang="en-US" baseline="0" dirty="0" smtClean="0"/>
              <a:t> and deflection changes for two girders to see if current beam needed to be changed.</a:t>
            </a:r>
          </a:p>
          <a:p>
            <a:pPr marL="171450" indent="-171450">
              <a:buFont typeface="Arial" panose="020B0604020202020204" pitchFamily="34" charset="0"/>
              <a:buChar char="•"/>
            </a:pPr>
            <a:r>
              <a:rPr lang="en-US" baseline="0" dirty="0" smtClean="0"/>
              <a:t>W24x68 on east side and W21x44 on the south side. </a:t>
            </a:r>
          </a:p>
          <a:p>
            <a:pPr marL="171450" indent="-171450">
              <a:buFont typeface="Arial" panose="020B0604020202020204" pitchFamily="34" charset="0"/>
              <a:buChar char="•"/>
            </a:pPr>
            <a:r>
              <a:rPr lang="en-US" baseline="0" dirty="0" smtClean="0"/>
              <a:t>According to Noah </a:t>
            </a:r>
            <a:r>
              <a:rPr lang="en-US" baseline="0" dirty="0" err="1" smtClean="0"/>
              <a:t>payne</a:t>
            </a:r>
            <a:r>
              <a:rPr lang="en-US" baseline="0" dirty="0" smtClean="0"/>
              <a:t>, the original module weighs roughly 2200 </a:t>
            </a:r>
            <a:r>
              <a:rPr lang="en-US" baseline="0" dirty="0" err="1" smtClean="0"/>
              <a:t>lbs</a:t>
            </a:r>
            <a:r>
              <a:rPr lang="en-US" baseline="0" dirty="0" smtClean="0"/>
              <a:t> with the glass weighing roughly 1017 </a:t>
            </a:r>
            <a:r>
              <a:rPr lang="en-US" baseline="0" dirty="0" err="1" smtClean="0"/>
              <a:t>lbs</a:t>
            </a:r>
            <a:endParaRPr lang="en-US" baseline="0" dirty="0" smtClean="0"/>
          </a:p>
          <a:p>
            <a:pPr marL="171450" indent="-171450">
              <a:buFont typeface="Arial" panose="020B0604020202020204" pitchFamily="34" charset="0"/>
              <a:buChar char="•"/>
            </a:pPr>
            <a:r>
              <a:rPr lang="en-US" baseline="0" dirty="0" smtClean="0"/>
              <a:t>Various other components weigh roughly 1184 pounds and the PV panels weigh 794 pounds Totaling 1977 </a:t>
            </a:r>
            <a:r>
              <a:rPr lang="en-US" baseline="0" dirty="0" err="1" smtClean="0"/>
              <a:t>lbs</a:t>
            </a:r>
            <a:endParaRPr lang="en-US" baseline="0" dirty="0" smtClean="0"/>
          </a:p>
          <a:p>
            <a:pPr marL="171450" indent="-171450">
              <a:buFont typeface="Arial" panose="020B0604020202020204" pitchFamily="34" charset="0"/>
              <a:buChar char="•"/>
            </a:pPr>
            <a:r>
              <a:rPr lang="en-US" dirty="0" smtClean="0"/>
              <a:t>Live load of 100 </a:t>
            </a:r>
            <a:r>
              <a:rPr lang="en-US" dirty="0" err="1" smtClean="0"/>
              <a:t>psf</a:t>
            </a:r>
            <a:r>
              <a:rPr lang="en-US" dirty="0" smtClean="0"/>
              <a:t> for office space,</a:t>
            </a:r>
            <a:r>
              <a:rPr lang="en-US" baseline="0" dirty="0" smtClean="0"/>
              <a:t> deck found to be 51 psf. Additional dead load 20psf beam self weight was 50 pounds using LRFD equation found, load on beams was 2.512 </a:t>
            </a:r>
            <a:r>
              <a:rPr lang="en-US" baseline="0" dirty="0" err="1" smtClean="0"/>
              <a:t>klf</a:t>
            </a:r>
            <a:r>
              <a:rPr lang="en-US" baseline="0" dirty="0" smtClean="0"/>
              <a:t>.</a:t>
            </a:r>
          </a:p>
          <a:p>
            <a:pPr marL="171450" indent="-171450">
              <a:buFont typeface="Arial" panose="020B0604020202020204" pitchFamily="34" charset="0"/>
              <a:buChar char="•"/>
            </a:pPr>
            <a:r>
              <a:rPr lang="en-US" baseline="0" dirty="0" smtClean="0"/>
              <a:t>Load on beams needed to be converted to point load to find load on girder. This resulted in 52.8 kips and 35.7 </a:t>
            </a:r>
          </a:p>
          <a:p>
            <a:pPr marL="171450" indent="-171450">
              <a:buFont typeface="Arial" panose="020B0604020202020204" pitchFamily="34" charset="0"/>
              <a:buChar char="•"/>
            </a:pPr>
            <a:r>
              <a:rPr lang="en-US" baseline="0" dirty="0" smtClean="0"/>
              <a:t>Distributed loading from the curtain wall panels found to be .264 </a:t>
            </a:r>
            <a:r>
              <a:rPr lang="en-US" baseline="0" dirty="0" err="1" smtClean="0"/>
              <a:t>klf</a:t>
            </a:r>
            <a:r>
              <a:rPr lang="en-US" baseline="0" dirty="0" smtClean="0"/>
              <a:t> factored, and .22 </a:t>
            </a:r>
            <a:r>
              <a:rPr lang="en-US" baseline="0" dirty="0" err="1" smtClean="0"/>
              <a:t>klf</a:t>
            </a:r>
            <a:r>
              <a:rPr lang="en-US" baseline="0" dirty="0" smtClean="0"/>
              <a:t> </a:t>
            </a:r>
            <a:r>
              <a:rPr lang="en-US" baseline="0" dirty="0" err="1" smtClean="0"/>
              <a:t>unfactored</a:t>
            </a:r>
            <a:endParaRPr lang="en-US" baseline="0" dirty="0" smtClean="0"/>
          </a:p>
          <a:p>
            <a:pPr marL="171450" indent="-171450">
              <a:buFont typeface="Arial" panose="020B0604020202020204" pitchFamily="34" charset="0"/>
              <a:buChar char="•"/>
            </a:pPr>
            <a:r>
              <a:rPr lang="en-US" baseline="0" dirty="0" smtClean="0"/>
              <a:t>Using the Steel Construction manual, the proper moment and deflection equations were found. Used factored loading when calculating moment and </a:t>
            </a:r>
            <a:r>
              <a:rPr lang="en-US" baseline="0" dirty="0" err="1" smtClean="0"/>
              <a:t>unfactored</a:t>
            </a:r>
            <a:r>
              <a:rPr lang="en-US" baseline="0" dirty="0" smtClean="0"/>
              <a:t> loading when calculating deflection.</a:t>
            </a:r>
          </a:p>
          <a:p>
            <a:pPr marL="171450" indent="-171450">
              <a:buFont typeface="Arial" panose="020B0604020202020204" pitchFamily="34" charset="0"/>
              <a:buChar char="•"/>
            </a:pPr>
            <a:r>
              <a:rPr lang="en-US" baseline="0" dirty="0" smtClean="0"/>
              <a:t>Moment and deflection for the original and </a:t>
            </a:r>
            <a:r>
              <a:rPr lang="en-US" baseline="0" dirty="0" err="1" smtClean="0"/>
              <a:t>pv</a:t>
            </a:r>
            <a:r>
              <a:rPr lang="en-US" baseline="0" dirty="0" smtClean="0"/>
              <a:t> modules were found with a difference as seen here.</a:t>
            </a:r>
          </a:p>
          <a:p>
            <a:pPr marL="171450" indent="-171450">
              <a:buFont typeface="Arial" panose="020B0604020202020204" pitchFamily="34" charset="0"/>
              <a:buChar char="•"/>
            </a:pPr>
            <a:r>
              <a:rPr lang="en-US" baseline="0" dirty="0" smtClean="0"/>
              <a:t>South side was same process, but with three point loads instead of two because of the two beams thus changing the moment and deflection equations. </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54CDDCC0-3263-4FC4-8A0B-1F9C4572AC6C}" type="slidenum">
              <a:rPr lang="en-US" smtClean="0"/>
              <a:t>14</a:t>
            </a:fld>
            <a:endParaRPr lang="en-US"/>
          </a:p>
        </p:txBody>
      </p:sp>
    </p:spTree>
    <p:extLst>
      <p:ext uri="{BB962C8B-B14F-4D97-AF65-F5344CB8AC3E}">
        <p14:creationId xmlns:p14="http://schemas.microsoft.com/office/powerpoint/2010/main" val="2521492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DDCC0-3263-4FC4-8A0B-1F9C4572AC6C}" type="slidenum">
              <a:rPr lang="en-US" smtClean="0"/>
              <a:t>15</a:t>
            </a:fld>
            <a:endParaRPr lang="en-US"/>
          </a:p>
        </p:txBody>
      </p:sp>
    </p:spTree>
    <p:extLst>
      <p:ext uri="{BB962C8B-B14F-4D97-AF65-F5344CB8AC3E}">
        <p14:creationId xmlns:p14="http://schemas.microsoft.com/office/powerpoint/2010/main" val="744441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3</a:t>
            </a:r>
            <a:r>
              <a:rPr lang="en-US" baseline="0" dirty="0" smtClean="0"/>
              <a:t> Bay (44 tons of Rebar Installed &amp; 246 Cubic Yards of Concrete Installed)</a:t>
            </a:r>
          </a:p>
          <a:p>
            <a:pPr marL="171450" indent="-171450">
              <a:buFont typeface="Arial" panose="020B0604020202020204" pitchFamily="34" charset="0"/>
              <a:buChar char="•"/>
            </a:pPr>
            <a:r>
              <a:rPr lang="en-US" baseline="0" dirty="0" smtClean="0"/>
              <a:t>2 Bay (30 tons of Rebar Installed &amp; 172 Cubic Yard of Concrete Installed)</a:t>
            </a:r>
          </a:p>
          <a:p>
            <a:pPr marL="171450" indent="-171450">
              <a:buFont typeface="Arial" panose="020B0604020202020204" pitchFamily="34" charset="0"/>
              <a:buChar char="•"/>
            </a:pPr>
            <a:r>
              <a:rPr lang="en-US" baseline="0" dirty="0" smtClean="0"/>
              <a:t>Decided to increase number of ironworkers from 16 men to 32 men.</a:t>
            </a:r>
          </a:p>
          <a:p>
            <a:pPr marL="171450" indent="-171450">
              <a:buFont typeface="Arial" panose="020B0604020202020204" pitchFamily="34" charset="0"/>
              <a:buChar char="•"/>
            </a:pPr>
            <a:r>
              <a:rPr lang="en-US" baseline="0" dirty="0" smtClean="0"/>
              <a:t>Obvious increase in productivity due to number of ironworkers. </a:t>
            </a:r>
          </a:p>
          <a:p>
            <a:pPr marL="171450" indent="-171450">
              <a:buFont typeface="Arial" panose="020B0604020202020204" pitchFamily="34" charset="0"/>
              <a:buChar char="•"/>
            </a:pPr>
            <a:r>
              <a:rPr lang="en-US" baseline="0" dirty="0" smtClean="0"/>
              <a:t>Able to install rebar and embeds in two walls now instead of one.</a:t>
            </a:r>
          </a:p>
          <a:p>
            <a:pPr marL="171450" indent="-171450">
              <a:buFont typeface="Arial" panose="020B0604020202020204" pitchFamily="34" charset="0"/>
              <a:buChar char="•"/>
            </a:pPr>
            <a:r>
              <a:rPr lang="en-US" baseline="0" dirty="0" smtClean="0"/>
              <a:t>Concrete pump must pour at a rate of (49.2 cubic yards per hour for 3 bay and 34.4 cubic yards per hour for 2 bay)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4CDDCC0-3263-4FC4-8A0B-1F9C4572AC6C}" type="slidenum">
              <a:rPr lang="en-US" smtClean="0"/>
              <a:t>16</a:t>
            </a:fld>
            <a:endParaRPr lang="en-US"/>
          </a:p>
        </p:txBody>
      </p:sp>
    </p:spTree>
    <p:extLst>
      <p:ext uri="{BB962C8B-B14F-4D97-AF65-F5344CB8AC3E}">
        <p14:creationId xmlns:p14="http://schemas.microsoft.com/office/powerpoint/2010/main" val="3569892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Each</a:t>
            </a:r>
            <a:r>
              <a:rPr lang="en-US" baseline="0" dirty="0" smtClean="0"/>
              <a:t> schedule portrays a typical week</a:t>
            </a:r>
          </a:p>
          <a:p>
            <a:pPr marL="171450" indent="-171450">
              <a:buFont typeface="Arial" panose="020B0604020202020204" pitchFamily="34" charset="0"/>
              <a:buChar char="•"/>
            </a:pPr>
            <a:r>
              <a:rPr lang="en-US" baseline="0" dirty="0" smtClean="0"/>
              <a:t>Noticed a 1 ½ day decrease per floor</a:t>
            </a:r>
          </a:p>
          <a:p>
            <a:pPr marL="171450" indent="-171450">
              <a:buFont typeface="Arial" panose="020B0604020202020204" pitchFamily="34" charset="0"/>
              <a:buChar char="•"/>
            </a:pPr>
            <a:r>
              <a:rPr lang="en-US" baseline="0" dirty="0" smtClean="0"/>
              <a:t>Saves a total of 30 working days</a:t>
            </a:r>
          </a:p>
          <a:p>
            <a:pPr marL="171450" indent="-171450">
              <a:buFont typeface="Arial" panose="020B0604020202020204" pitchFamily="34" charset="0"/>
              <a:buChar char="•"/>
            </a:pPr>
            <a:r>
              <a:rPr lang="en-US" baseline="0" dirty="0" smtClean="0"/>
              <a:t>180 total days for the </a:t>
            </a:r>
            <a:r>
              <a:rPr lang="en-US" baseline="0" dirty="0" err="1" smtClean="0"/>
              <a:t>Xclimb</a:t>
            </a:r>
            <a:endParaRPr lang="en-US" baseline="0" dirty="0" smtClean="0"/>
          </a:p>
          <a:p>
            <a:pPr marL="171450" indent="-171450">
              <a:buFont typeface="Arial" panose="020B0604020202020204" pitchFamily="34" charset="0"/>
              <a:buChar char="•"/>
            </a:pPr>
            <a:r>
              <a:rPr lang="en-US" baseline="0" dirty="0" smtClean="0"/>
              <a:t>150 total days for the Super Climber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4CDDCC0-3263-4FC4-8A0B-1F9C4572AC6C}" type="slidenum">
              <a:rPr lang="en-US" smtClean="0"/>
              <a:t>17</a:t>
            </a:fld>
            <a:endParaRPr lang="en-US"/>
          </a:p>
        </p:txBody>
      </p:sp>
    </p:spTree>
    <p:extLst>
      <p:ext uri="{BB962C8B-B14F-4D97-AF65-F5344CB8AC3E}">
        <p14:creationId xmlns:p14="http://schemas.microsoft.com/office/powerpoint/2010/main" val="3916721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Cost impacts of increasing</a:t>
            </a:r>
            <a:r>
              <a:rPr lang="en-US" baseline="0" dirty="0" smtClean="0"/>
              <a:t> the ironworkers</a:t>
            </a:r>
          </a:p>
          <a:p>
            <a:pPr marL="171450" indent="-171450">
              <a:buFont typeface="Arial" panose="020B0604020202020204" pitchFamily="34" charset="0"/>
              <a:buChar char="•"/>
            </a:pPr>
            <a:r>
              <a:rPr lang="en-US" baseline="0" dirty="0" smtClean="0"/>
              <a:t>Although the costs increase The activities that follow the concrete core such as the structural steel, superstructure, SOFP, </a:t>
            </a:r>
            <a:r>
              <a:rPr lang="en-US" baseline="0" dirty="0" err="1" smtClean="0"/>
              <a:t>etc</a:t>
            </a:r>
            <a:r>
              <a:rPr lang="en-US" baseline="0" dirty="0" smtClean="0"/>
              <a:t> can start sooner thus decreasing the schedule, and also decreasing the cost</a:t>
            </a:r>
          </a:p>
        </p:txBody>
      </p:sp>
      <p:sp>
        <p:nvSpPr>
          <p:cNvPr id="4" name="Slide Number Placeholder 3"/>
          <p:cNvSpPr>
            <a:spLocks noGrp="1"/>
          </p:cNvSpPr>
          <p:nvPr>
            <p:ph type="sldNum" sz="quarter" idx="10"/>
          </p:nvPr>
        </p:nvSpPr>
        <p:spPr/>
        <p:txBody>
          <a:bodyPr/>
          <a:lstStyle/>
          <a:p>
            <a:fld id="{54CDDCC0-3263-4FC4-8A0B-1F9C4572AC6C}" type="slidenum">
              <a:rPr lang="en-US" smtClean="0"/>
              <a:t>18</a:t>
            </a:fld>
            <a:endParaRPr lang="en-US"/>
          </a:p>
        </p:txBody>
      </p:sp>
    </p:spTree>
    <p:extLst>
      <p:ext uri="{BB962C8B-B14F-4D97-AF65-F5344CB8AC3E}">
        <p14:creationId xmlns:p14="http://schemas.microsoft.com/office/powerpoint/2010/main" val="3346334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DDCC0-3263-4FC4-8A0B-1F9C4572AC6C}" type="slidenum">
              <a:rPr lang="en-US" smtClean="0"/>
              <a:t>19</a:t>
            </a:fld>
            <a:endParaRPr lang="en-US"/>
          </a:p>
        </p:txBody>
      </p:sp>
    </p:spTree>
    <p:extLst>
      <p:ext uri="{BB962C8B-B14F-4D97-AF65-F5344CB8AC3E}">
        <p14:creationId xmlns:p14="http://schemas.microsoft.com/office/powerpoint/2010/main" val="711796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DDCC0-3263-4FC4-8A0B-1F9C4572AC6C}" type="slidenum">
              <a:rPr lang="en-US" smtClean="0"/>
              <a:t>2</a:t>
            </a:fld>
            <a:endParaRPr lang="en-US"/>
          </a:p>
        </p:txBody>
      </p:sp>
    </p:spTree>
    <p:extLst>
      <p:ext uri="{BB962C8B-B14F-4D97-AF65-F5344CB8AC3E}">
        <p14:creationId xmlns:p14="http://schemas.microsoft.com/office/powerpoint/2010/main" val="3865068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DDCC0-3263-4FC4-8A0B-1F9C4572AC6C}" type="slidenum">
              <a:rPr lang="en-US" smtClean="0"/>
              <a:t>20</a:t>
            </a:fld>
            <a:endParaRPr lang="en-US"/>
          </a:p>
        </p:txBody>
      </p:sp>
    </p:spTree>
    <p:extLst>
      <p:ext uri="{BB962C8B-B14F-4D97-AF65-F5344CB8AC3E}">
        <p14:creationId xmlns:p14="http://schemas.microsoft.com/office/powerpoint/2010/main" val="2673826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DDCC0-3263-4FC4-8A0B-1F9C4572AC6C}" type="slidenum">
              <a:rPr lang="en-US" smtClean="0"/>
              <a:t>21</a:t>
            </a:fld>
            <a:endParaRPr lang="en-US"/>
          </a:p>
        </p:txBody>
      </p:sp>
    </p:spTree>
    <p:extLst>
      <p:ext uri="{BB962C8B-B14F-4D97-AF65-F5344CB8AC3E}">
        <p14:creationId xmlns:p14="http://schemas.microsoft.com/office/powerpoint/2010/main" val="2673826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DDCC0-3263-4FC4-8A0B-1F9C4572AC6C}" type="slidenum">
              <a:rPr lang="en-US" smtClean="0"/>
              <a:t>22</a:t>
            </a:fld>
            <a:endParaRPr lang="en-US"/>
          </a:p>
        </p:txBody>
      </p:sp>
    </p:spTree>
    <p:extLst>
      <p:ext uri="{BB962C8B-B14F-4D97-AF65-F5344CB8AC3E}">
        <p14:creationId xmlns:p14="http://schemas.microsoft.com/office/powerpoint/2010/main" val="2673826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DDCC0-3263-4FC4-8A0B-1F9C4572AC6C}" type="slidenum">
              <a:rPr lang="en-US" smtClean="0"/>
              <a:t>23</a:t>
            </a:fld>
            <a:endParaRPr lang="en-US"/>
          </a:p>
        </p:txBody>
      </p:sp>
    </p:spTree>
    <p:extLst>
      <p:ext uri="{BB962C8B-B14F-4D97-AF65-F5344CB8AC3E}">
        <p14:creationId xmlns:p14="http://schemas.microsoft.com/office/powerpoint/2010/main" val="2673826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CDDCC0-3263-4FC4-8A0B-1F9C4572AC6C}" type="slidenum">
              <a:rPr lang="en-US" smtClean="0"/>
              <a:t>24</a:t>
            </a:fld>
            <a:endParaRPr lang="en-US"/>
          </a:p>
        </p:txBody>
      </p:sp>
    </p:spTree>
    <p:extLst>
      <p:ext uri="{BB962C8B-B14F-4D97-AF65-F5344CB8AC3E}">
        <p14:creationId xmlns:p14="http://schemas.microsoft.com/office/powerpoint/2010/main" val="2673826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DDCC0-3263-4FC4-8A0B-1F9C4572AC6C}" type="slidenum">
              <a:rPr lang="en-US" smtClean="0"/>
              <a:t>3</a:t>
            </a:fld>
            <a:endParaRPr lang="en-US"/>
          </a:p>
        </p:txBody>
      </p:sp>
    </p:spTree>
    <p:extLst>
      <p:ext uri="{BB962C8B-B14F-4D97-AF65-F5344CB8AC3E}">
        <p14:creationId xmlns:p14="http://schemas.microsoft.com/office/powerpoint/2010/main" val="2378989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Pre-Fab Materials offsite</a:t>
            </a:r>
          </a:p>
          <a:p>
            <a:pPr marL="171450" indent="-171450">
              <a:buFont typeface="Arial" panose="020B0604020202020204" pitchFamily="34" charset="0"/>
              <a:buChar char="•"/>
            </a:pPr>
            <a:r>
              <a:rPr lang="en-US" dirty="0" smtClean="0"/>
              <a:t>Due to Site restrictions and location, Deliveries</a:t>
            </a:r>
            <a:r>
              <a:rPr lang="en-US" baseline="0" dirty="0" smtClean="0"/>
              <a:t> are complicated. (Site surrounded by one ways streets)</a:t>
            </a:r>
          </a:p>
          <a:p>
            <a:pPr marL="171450" indent="-171450">
              <a:buFont typeface="Arial" panose="020B0604020202020204" pitchFamily="34" charset="0"/>
              <a:buChar char="•"/>
            </a:pPr>
            <a:r>
              <a:rPr lang="en-US" baseline="0" dirty="0" smtClean="0"/>
              <a:t>Material Tracking growing in industry</a:t>
            </a:r>
          </a:p>
          <a:p>
            <a:pPr marL="171450" indent="-171450">
              <a:buFont typeface="Arial" panose="020B0604020202020204" pitchFamily="34" charset="0"/>
              <a:buChar char="•"/>
            </a:pPr>
            <a:r>
              <a:rPr lang="en-US" baseline="0" dirty="0" smtClean="0"/>
              <a:t>Software such as BIM 360 Field allows easy compatibility</a:t>
            </a:r>
          </a:p>
          <a:p>
            <a:pPr marL="171450" indent="-171450">
              <a:buFont typeface="Arial" panose="020B0604020202020204" pitchFamily="34" charset="0"/>
              <a:buChar char="•"/>
            </a:pPr>
            <a:r>
              <a:rPr lang="en-US" baseline="0" dirty="0" smtClean="0"/>
              <a:t>Bartender for Barcode labels are cheapest</a:t>
            </a:r>
          </a:p>
          <a:p>
            <a:pPr marL="171450" indent="-171450">
              <a:buFont typeface="Arial" panose="020B0604020202020204" pitchFamily="34" charset="0"/>
              <a:buChar char="•"/>
            </a:pPr>
            <a:r>
              <a:rPr lang="en-US" baseline="0" dirty="0" smtClean="0"/>
              <a:t>Coordination with project team, subcontractors, and manufactures is complicated but is needed in order to be successful.</a:t>
            </a:r>
            <a:endParaRPr lang="en-US" dirty="0" smtClean="0"/>
          </a:p>
        </p:txBody>
      </p:sp>
      <p:sp>
        <p:nvSpPr>
          <p:cNvPr id="4" name="Slide Number Placeholder 3"/>
          <p:cNvSpPr>
            <a:spLocks noGrp="1"/>
          </p:cNvSpPr>
          <p:nvPr>
            <p:ph type="sldNum" sz="quarter" idx="10"/>
          </p:nvPr>
        </p:nvSpPr>
        <p:spPr/>
        <p:txBody>
          <a:bodyPr/>
          <a:lstStyle/>
          <a:p>
            <a:fld id="{54CDDCC0-3263-4FC4-8A0B-1F9C4572AC6C}" type="slidenum">
              <a:rPr lang="en-US" smtClean="0"/>
              <a:t>4</a:t>
            </a:fld>
            <a:endParaRPr lang="en-US"/>
          </a:p>
        </p:txBody>
      </p:sp>
    </p:spTree>
    <p:extLst>
      <p:ext uri="{BB962C8B-B14F-4D97-AF65-F5344CB8AC3E}">
        <p14:creationId xmlns:p14="http://schemas.microsoft.com/office/powerpoint/2010/main" val="2159719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Current system in place is </a:t>
            </a:r>
            <a:r>
              <a:rPr lang="en-US" dirty="0" err="1" smtClean="0"/>
              <a:t>Xclimb</a:t>
            </a:r>
            <a:r>
              <a:rPr lang="en-US" dirty="0" smtClean="0"/>
              <a:t> 60</a:t>
            </a:r>
          </a:p>
          <a:p>
            <a:pPr marL="171450" indent="-171450">
              <a:buFont typeface="Arial" panose="020B0604020202020204" pitchFamily="34" charset="0"/>
              <a:buChar char="•"/>
            </a:pPr>
            <a:r>
              <a:rPr lang="en-US" dirty="0" smtClean="0"/>
              <a:t>Uses Guiding shoes and hydraulic lifts in order to lift form wall</a:t>
            </a:r>
          </a:p>
          <a:p>
            <a:pPr marL="171450" indent="-171450">
              <a:buFont typeface="Arial" panose="020B0604020202020204" pitchFamily="34" charset="0"/>
              <a:buChar char="•"/>
            </a:pPr>
            <a:r>
              <a:rPr lang="en-US" dirty="0" smtClean="0"/>
              <a:t>Change to Super</a:t>
            </a:r>
            <a:r>
              <a:rPr lang="en-US" baseline="0" dirty="0" smtClean="0"/>
              <a:t> Climber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4CDDCC0-3263-4FC4-8A0B-1F9C4572AC6C}" type="slidenum">
              <a:rPr lang="en-US" smtClean="0"/>
              <a:t>5</a:t>
            </a:fld>
            <a:endParaRPr lang="en-US"/>
          </a:p>
        </p:txBody>
      </p:sp>
    </p:spTree>
    <p:extLst>
      <p:ext uri="{BB962C8B-B14F-4D97-AF65-F5344CB8AC3E}">
        <p14:creationId xmlns:p14="http://schemas.microsoft.com/office/powerpoint/2010/main" val="2654735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Super</a:t>
            </a:r>
            <a:r>
              <a:rPr lang="en-US" baseline="0" dirty="0" smtClean="0"/>
              <a:t> Climber safer closed system</a:t>
            </a:r>
          </a:p>
          <a:p>
            <a:pPr marL="171450" indent="-171450">
              <a:buFont typeface="Arial" panose="020B0604020202020204" pitchFamily="34" charset="0"/>
              <a:buChar char="•"/>
            </a:pPr>
            <a:r>
              <a:rPr lang="en-US" baseline="0" dirty="0" smtClean="0"/>
              <a:t>Raised all at once by hydraulic jacks</a:t>
            </a:r>
          </a:p>
          <a:p>
            <a:pPr marL="171450" indent="-171450">
              <a:buFont typeface="Arial" panose="020B0604020202020204" pitchFamily="34" charset="0"/>
              <a:buChar char="•"/>
            </a:pPr>
            <a:r>
              <a:rPr lang="en-US" baseline="0" dirty="0" smtClean="0"/>
              <a:t>Three Working levels</a:t>
            </a:r>
            <a:endParaRPr lang="en-US" dirty="0"/>
          </a:p>
        </p:txBody>
      </p:sp>
      <p:sp>
        <p:nvSpPr>
          <p:cNvPr id="4" name="Slide Number Placeholder 3"/>
          <p:cNvSpPr>
            <a:spLocks noGrp="1"/>
          </p:cNvSpPr>
          <p:nvPr>
            <p:ph type="sldNum" sz="quarter" idx="10"/>
          </p:nvPr>
        </p:nvSpPr>
        <p:spPr/>
        <p:txBody>
          <a:bodyPr/>
          <a:lstStyle/>
          <a:p>
            <a:fld id="{54CDDCC0-3263-4FC4-8A0B-1F9C4572AC6C}" type="slidenum">
              <a:rPr lang="en-US" smtClean="0"/>
              <a:t>6</a:t>
            </a:fld>
            <a:endParaRPr lang="en-US"/>
          </a:p>
        </p:txBody>
      </p:sp>
    </p:spTree>
    <p:extLst>
      <p:ext uri="{BB962C8B-B14F-4D97-AF65-F5344CB8AC3E}">
        <p14:creationId xmlns:p14="http://schemas.microsoft.com/office/powerpoint/2010/main" val="763998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Typical</a:t>
            </a:r>
            <a:r>
              <a:rPr lang="en-US" baseline="0" dirty="0" smtClean="0"/>
              <a:t> work week seen on right</a:t>
            </a:r>
          </a:p>
          <a:p>
            <a:pPr marL="171450" indent="-171450">
              <a:buFont typeface="Arial" panose="020B0604020202020204" pitchFamily="34" charset="0"/>
              <a:buChar char="•"/>
            </a:pPr>
            <a:r>
              <a:rPr lang="en-US" baseline="0" dirty="0" smtClean="0"/>
              <a:t>Three bay (LL2-17)</a:t>
            </a:r>
          </a:p>
          <a:p>
            <a:pPr marL="171450" indent="-171450">
              <a:buFont typeface="Arial" panose="020B0604020202020204" pitchFamily="34" charset="0"/>
              <a:buChar char="•"/>
            </a:pPr>
            <a:r>
              <a:rPr lang="en-US" baseline="0" dirty="0" smtClean="0"/>
              <a:t>Two bay system (Floors 18-29)</a:t>
            </a:r>
          </a:p>
          <a:p>
            <a:pPr marL="171450" indent="-171450">
              <a:buFont typeface="Arial" panose="020B0604020202020204" pitchFamily="34" charset="0"/>
              <a:buChar char="•"/>
            </a:pPr>
            <a:r>
              <a:rPr lang="en-US" dirty="0" smtClean="0"/>
              <a:t>Experienced</a:t>
            </a:r>
            <a:r>
              <a:rPr lang="en-US" baseline="0" dirty="0" smtClean="0"/>
              <a:t> contractors with super climber, system lifts within an hour. Stripping form takes roughly 3 to 4 hours (Half work day)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4CDDCC0-3263-4FC4-8A0B-1F9C4572AC6C}" type="slidenum">
              <a:rPr lang="en-US" smtClean="0"/>
              <a:t>7</a:t>
            </a:fld>
            <a:endParaRPr lang="en-US"/>
          </a:p>
        </p:txBody>
      </p:sp>
    </p:spTree>
    <p:extLst>
      <p:ext uri="{BB962C8B-B14F-4D97-AF65-F5344CB8AC3E}">
        <p14:creationId xmlns:p14="http://schemas.microsoft.com/office/powerpoint/2010/main" val="83926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smtClean="0"/>
              <a:t>Maritha</a:t>
            </a:r>
            <a:r>
              <a:rPr lang="en-US" dirty="0" smtClean="0"/>
              <a:t> Buckley from </a:t>
            </a:r>
            <a:r>
              <a:rPr lang="en-US" dirty="0" err="1" smtClean="0"/>
              <a:t>Doka</a:t>
            </a:r>
            <a:r>
              <a:rPr lang="en-US" baseline="0" dirty="0" smtClean="0"/>
              <a:t> gave me cost data for both formwork systems</a:t>
            </a:r>
          </a:p>
          <a:p>
            <a:pPr marL="171450" indent="-171450">
              <a:buFont typeface="Arial" panose="020B0604020202020204" pitchFamily="34" charset="0"/>
              <a:buChar char="•"/>
            </a:pPr>
            <a:r>
              <a:rPr lang="en-US" baseline="0" dirty="0" smtClean="0"/>
              <a:t>Jon </a:t>
            </a:r>
            <a:r>
              <a:rPr lang="en-US" baseline="0" dirty="0" err="1" smtClean="0"/>
              <a:t>ingerson</a:t>
            </a:r>
            <a:r>
              <a:rPr lang="en-US" baseline="0" dirty="0" smtClean="0"/>
              <a:t> gave me cost data for the </a:t>
            </a:r>
            <a:endParaRPr lang="en-US" dirty="0"/>
          </a:p>
        </p:txBody>
      </p:sp>
      <p:sp>
        <p:nvSpPr>
          <p:cNvPr id="4" name="Slide Number Placeholder 3"/>
          <p:cNvSpPr>
            <a:spLocks noGrp="1"/>
          </p:cNvSpPr>
          <p:nvPr>
            <p:ph type="sldNum" sz="quarter" idx="10"/>
          </p:nvPr>
        </p:nvSpPr>
        <p:spPr/>
        <p:txBody>
          <a:bodyPr/>
          <a:lstStyle/>
          <a:p>
            <a:fld id="{54CDDCC0-3263-4FC4-8A0B-1F9C4572AC6C}" type="slidenum">
              <a:rPr lang="en-US" smtClean="0"/>
              <a:t>8</a:t>
            </a:fld>
            <a:endParaRPr lang="en-US"/>
          </a:p>
        </p:txBody>
      </p:sp>
    </p:spTree>
    <p:extLst>
      <p:ext uri="{BB962C8B-B14F-4D97-AF65-F5344CB8AC3E}">
        <p14:creationId xmlns:p14="http://schemas.microsoft.com/office/powerpoint/2010/main" val="3053757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a:t>
            </a:r>
            <a:r>
              <a:rPr lang="en-US" baseline="0" dirty="0" smtClean="0"/>
              <a:t> be panels or glass modules</a:t>
            </a:r>
          </a:p>
          <a:p>
            <a:r>
              <a:rPr lang="en-US" baseline="0" dirty="0" smtClean="0"/>
              <a:t>Payback period can decrease through the use of federal and state incentives</a:t>
            </a:r>
            <a:endParaRPr lang="en-US" dirty="0"/>
          </a:p>
        </p:txBody>
      </p:sp>
      <p:sp>
        <p:nvSpPr>
          <p:cNvPr id="4" name="Slide Number Placeholder 3"/>
          <p:cNvSpPr>
            <a:spLocks noGrp="1"/>
          </p:cNvSpPr>
          <p:nvPr>
            <p:ph type="sldNum" sz="quarter" idx="10"/>
          </p:nvPr>
        </p:nvSpPr>
        <p:spPr/>
        <p:txBody>
          <a:bodyPr/>
          <a:lstStyle/>
          <a:p>
            <a:fld id="{54CDDCC0-3263-4FC4-8A0B-1F9C4572AC6C}" type="slidenum">
              <a:rPr lang="en-US" smtClean="0"/>
              <a:t>9</a:t>
            </a:fld>
            <a:endParaRPr lang="en-US"/>
          </a:p>
        </p:txBody>
      </p:sp>
    </p:spTree>
    <p:extLst>
      <p:ext uri="{BB962C8B-B14F-4D97-AF65-F5344CB8AC3E}">
        <p14:creationId xmlns:p14="http://schemas.microsoft.com/office/powerpoint/2010/main" val="711593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609601"/>
            <a:ext cx="233172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4114800" y="4953000"/>
            <a:ext cx="19202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216C5678-EE20-4FA5-88E2-6E0BD67A2E26}" type="datetime1">
              <a:rPr lang="en-US" smtClean="0"/>
              <a:t>4/28/2014</a:t>
            </a:fld>
            <a:endParaRPr lang="en-US" dirty="0"/>
          </a:p>
        </p:txBody>
      </p:sp>
      <p:sp>
        <p:nvSpPr>
          <p:cNvPr id="8" name="Slide Number Placeholder 7"/>
          <p:cNvSpPr>
            <a:spLocks noGrp="1"/>
          </p:cNvSpPr>
          <p:nvPr>
            <p:ph type="sldNum" sz="quarter" idx="11"/>
          </p:nvPr>
        </p:nvSpPr>
        <p:spPr/>
        <p:txBody>
          <a:bodyPr/>
          <a:lstStyle/>
          <a:p>
            <a:fld id="{BA9B540C-44DA-4F69-89C9-7C84606640D3}" type="slidenum">
              <a:rPr lang="en-US" smtClean="0"/>
              <a:pPr/>
              <a:t>‹#›</a:t>
            </a:fld>
            <a:endParaRPr lang="en-US" dirty="0"/>
          </a:p>
        </p:txBody>
      </p:sp>
      <p:sp>
        <p:nvSpPr>
          <p:cNvPr id="9" name="Footer Placeholder 8"/>
          <p:cNvSpPr>
            <a:spLocks noGrp="1"/>
          </p:cNvSpPr>
          <p:nvPr>
            <p:ph type="ftr" sz="quarter" idx="12"/>
          </p:nvPr>
        </p:nvSpPr>
        <p:spPr/>
        <p:txBody>
          <a:bodyPr/>
          <a:lstStyle/>
          <a:p>
            <a:r>
              <a:rPr lang="en-US" smtClean="0"/>
              <a:t>Footer Text</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051B39-B140-43FE-96DB-472A2B59CE7C}" type="datetime1">
              <a:rPr lang="en-US" smtClean="0"/>
              <a:t>4/28/2014</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888200" y="274641"/>
            <a:ext cx="61722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74641"/>
            <a:ext cx="18059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600BB2-27C5-458B-ABCE-839C88CF47CE}" type="datetime1">
              <a:rPr lang="en-US" smtClean="0"/>
              <a:t>4/28/2014</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B11D738E-8962-435F-8C43-147B8DD7E819}" type="datetime1">
              <a:rPr lang="en-US" smtClean="0"/>
              <a:t>4/28/2014</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9" y="1371603"/>
            <a:ext cx="23317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2166939" y="4068766"/>
            <a:ext cx="23317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CAEA93-55E7-4DA9-90C2-089A26EEFEC4}" type="datetime1">
              <a:rPr lang="en-US" smtClean="0"/>
              <a:t>4/28/2014</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
        <p:nvSpPr>
          <p:cNvPr id="7" name="Oval 6"/>
          <p:cNvSpPr/>
          <p:nvPr/>
        </p:nvSpPr>
        <p:spPr>
          <a:xfrm>
            <a:off x="13487400" y="3924300"/>
            <a:ext cx="254316"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4087475" y="3924300"/>
            <a:ext cx="254316"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890184" y="3924300"/>
            <a:ext cx="254316"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13944600" y="1600203"/>
            <a:ext cx="12115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E34CF3C7-6809-4F39-BD67-A75817BDDE0A}" type="datetime1">
              <a:rPr lang="en-US" smtClean="0"/>
              <a:t>4/28/2014</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9" name="Content Placeholder 8"/>
          <p:cNvSpPr>
            <a:spLocks noGrp="1"/>
          </p:cNvSpPr>
          <p:nvPr>
            <p:ph sz="quarter" idx="13"/>
          </p:nvPr>
        </p:nvSpPr>
        <p:spPr>
          <a:xfrm>
            <a:off x="1097280" y="1600200"/>
            <a:ext cx="12124944"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1600200"/>
            <a:ext cx="12120564"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13944605" y="1600200"/>
            <a:ext cx="1212532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F7EAEB24-CE78-465C-A726-91D0868FA48F}" type="datetime1">
              <a:rPr lang="en-US" smtClean="0"/>
              <a:t>4/28/2014</a:t>
            </a:fld>
            <a:endParaRPr lang="en-US"/>
          </a:p>
        </p:txBody>
      </p:sp>
      <p:sp>
        <p:nvSpPr>
          <p:cNvPr id="8" name="Footer Placeholder 7"/>
          <p:cNvSpPr>
            <a:spLocks noGrp="1"/>
          </p:cNvSpPr>
          <p:nvPr>
            <p:ph type="ftr" sz="quarter" idx="11"/>
          </p:nvPr>
        </p:nvSpPr>
        <p:spPr/>
        <p:txBody>
          <a:bodyPr/>
          <a:lstStyle/>
          <a:p>
            <a:r>
              <a:rPr lang="en-US" smtClean="0"/>
              <a:t>Footer Text</a:t>
            </a:r>
            <a:endParaRPr lang="en-US"/>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a:p>
        </p:txBody>
      </p:sp>
      <p:sp>
        <p:nvSpPr>
          <p:cNvPr id="11" name="Content Placeholder 10"/>
          <p:cNvSpPr>
            <a:spLocks noGrp="1"/>
          </p:cNvSpPr>
          <p:nvPr>
            <p:ph sz="quarter" idx="13"/>
          </p:nvPr>
        </p:nvSpPr>
        <p:spPr>
          <a:xfrm>
            <a:off x="1371600" y="2212848"/>
            <a:ext cx="12124944"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14017752" y="2212851"/>
            <a:ext cx="12124944"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0BAADF0-1749-4E8B-9691-B44A5F8C0895}" type="datetime1">
              <a:rPr lang="en-US" smtClean="0"/>
              <a:t>4/28/2014</a:t>
            </a:fld>
            <a:endParaRPr lang="en-US"/>
          </a:p>
        </p:txBody>
      </p:sp>
      <p:sp>
        <p:nvSpPr>
          <p:cNvPr id="4" name="Footer Placeholder 3"/>
          <p:cNvSpPr>
            <a:spLocks noGrp="1"/>
          </p:cNvSpPr>
          <p:nvPr>
            <p:ph type="ftr" sz="quarter" idx="11"/>
          </p:nvPr>
        </p:nvSpPr>
        <p:spPr/>
        <p:txBody>
          <a:bodyPr/>
          <a:lstStyle/>
          <a:p>
            <a:r>
              <a:rPr lang="en-US" smtClean="0"/>
              <a:t>Footer Text</a:t>
            </a:r>
            <a:endParaRPr lang="en-US"/>
          </a:p>
        </p:txBody>
      </p:sp>
      <p:sp>
        <p:nvSpPr>
          <p:cNvPr id="5" name="Slide Number Placeholder 4"/>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t>4/28/2014</a:t>
            </a:fld>
            <a:endParaRPr lang="en-US"/>
          </a:p>
        </p:txBody>
      </p:sp>
      <p:sp>
        <p:nvSpPr>
          <p:cNvPr id="3" name="Footer Placeholder 2"/>
          <p:cNvSpPr>
            <a:spLocks noGrp="1"/>
          </p:cNvSpPr>
          <p:nvPr>
            <p:ph type="ftr" sz="quarter" idx="11"/>
          </p:nvPr>
        </p:nvSpPr>
        <p:spPr/>
        <p:txBody>
          <a:bodyPr/>
          <a:lstStyle/>
          <a:p>
            <a:r>
              <a:rPr lang="en-US" smtClean="0"/>
              <a:t>Footer Text</a:t>
            </a:r>
            <a:endParaRPr lang="en-US"/>
          </a:p>
        </p:txBody>
      </p:sp>
      <p:sp>
        <p:nvSpPr>
          <p:cNvPr id="4" name="Slide Number Placeholder 3"/>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21266" y="266700"/>
            <a:ext cx="9024939"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2157416" y="273053"/>
            <a:ext cx="1498758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7721266" y="2438403"/>
            <a:ext cx="9024939"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8BBB94-68E6-4675-A946-F1C5994EDBD7}" type="datetime1">
              <a:rPr lang="en-US" smtClean="0"/>
              <a:t>4/28/2014</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28" y="228600"/>
            <a:ext cx="17135472"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524378" y="1143000"/>
            <a:ext cx="18164172"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38728" y="5810250"/>
            <a:ext cx="17135472"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3B8377-21E3-4835-B75D-4E2847E2750F}" type="datetime1">
              <a:rPr lang="en-US" smtClean="0"/>
              <a:t>4/28/2014</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bg1">
                <a:lumMod val="95000"/>
              </a:schemeClr>
            </a:gs>
            <a:gs pos="76000">
              <a:schemeClr val="bg1">
                <a:lumMod val="75000"/>
              </a:schemeClr>
            </a:gs>
            <a:gs pos="92000">
              <a:schemeClr val="bg1">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0"/>
            <a:ext cx="246888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1600203"/>
            <a:ext cx="24688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19090046" y="6356353"/>
            <a:ext cx="625792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0C4986D-6BE9-4264-908F-02DB36FD8D6C}" type="datetime1">
              <a:rPr lang="en-US" smtClean="0"/>
              <a:t>4/28/2014</a:t>
            </a:fld>
            <a:endParaRPr lang="en-US" dirty="0"/>
          </a:p>
        </p:txBody>
      </p:sp>
      <p:sp>
        <p:nvSpPr>
          <p:cNvPr id="5" name="Footer Placeholder 4"/>
          <p:cNvSpPr>
            <a:spLocks noGrp="1"/>
          </p:cNvSpPr>
          <p:nvPr>
            <p:ph type="ftr" sz="quarter" idx="3"/>
          </p:nvPr>
        </p:nvSpPr>
        <p:spPr>
          <a:xfrm>
            <a:off x="1977500" y="6356353"/>
            <a:ext cx="854392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smtClean="0"/>
              <a:t>Footer Text</a:t>
            </a:r>
            <a:endParaRPr lang="en-US" dirty="0"/>
          </a:p>
        </p:txBody>
      </p:sp>
      <p:sp>
        <p:nvSpPr>
          <p:cNvPr id="6" name="Slide Number Placeholder 5"/>
          <p:cNvSpPr>
            <a:spLocks noGrp="1"/>
          </p:cNvSpPr>
          <p:nvPr>
            <p:ph type="sldNum" sz="quarter" idx="4"/>
          </p:nvPr>
        </p:nvSpPr>
        <p:spPr>
          <a:xfrm>
            <a:off x="25629839" y="6356353"/>
            <a:ext cx="168592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pPr/>
              <a:t>‹#›</a:t>
            </a:fld>
            <a:endParaRPr lang="en-US" dirty="0"/>
          </a:p>
        </p:txBody>
      </p:sp>
      <p:sp>
        <p:nvSpPr>
          <p:cNvPr id="7" name="Oval 6"/>
          <p:cNvSpPr/>
          <p:nvPr/>
        </p:nvSpPr>
        <p:spPr>
          <a:xfrm>
            <a:off x="25373280" y="6499384"/>
            <a:ext cx="254316"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1707357" y="6499384"/>
            <a:ext cx="254316"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8.xml"/><Relationship Id="rId13"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diagramLayout" Target="../diagrams/layout8.xml"/><Relationship Id="rId12"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Data" Target="../diagrams/data8.xml"/><Relationship Id="rId11" Type="http://schemas.openxmlformats.org/officeDocument/2006/relationships/image" Target="../media/image35.png"/><Relationship Id="rId5" Type="http://schemas.openxmlformats.org/officeDocument/2006/relationships/image" Target="../media/image5.png"/><Relationship Id="rId15" Type="http://schemas.openxmlformats.org/officeDocument/2006/relationships/image" Target="../media/image39.PNG"/><Relationship Id="rId10" Type="http://schemas.microsoft.com/office/2007/relationships/diagramDrawing" Target="../diagrams/drawing8.xml"/><Relationship Id="rId4" Type="http://schemas.openxmlformats.org/officeDocument/2006/relationships/image" Target="../media/image4.png"/><Relationship Id="rId9" Type="http://schemas.openxmlformats.org/officeDocument/2006/relationships/diagramColors" Target="../diagrams/colors8.xml"/><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9.xml"/><Relationship Id="rId13" Type="http://schemas.openxmlformats.org/officeDocument/2006/relationships/image" Target="../media/image42.emf"/><Relationship Id="rId3" Type="http://schemas.openxmlformats.org/officeDocument/2006/relationships/image" Target="../media/image3.png"/><Relationship Id="rId7" Type="http://schemas.openxmlformats.org/officeDocument/2006/relationships/diagramLayout" Target="../diagrams/layout9.xml"/><Relationship Id="rId12"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Data" Target="../diagrams/data9.xml"/><Relationship Id="rId11" Type="http://schemas.openxmlformats.org/officeDocument/2006/relationships/image" Target="../media/image40.png"/><Relationship Id="rId5" Type="http://schemas.openxmlformats.org/officeDocument/2006/relationships/image" Target="../media/image5.png"/><Relationship Id="rId15" Type="http://schemas.openxmlformats.org/officeDocument/2006/relationships/image" Target="../media/image44.png"/><Relationship Id="rId10" Type="http://schemas.microsoft.com/office/2007/relationships/diagramDrawing" Target="../diagrams/drawing9.xml"/><Relationship Id="rId4" Type="http://schemas.openxmlformats.org/officeDocument/2006/relationships/image" Target="../media/image4.png"/><Relationship Id="rId9" Type="http://schemas.openxmlformats.org/officeDocument/2006/relationships/diagramColors" Target="../diagrams/colors9.xml"/><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3.png"/><Relationship Id="rId7" Type="http://schemas.openxmlformats.org/officeDocument/2006/relationships/diagramLayout" Target="../diagrams/layout10.xml"/><Relationship Id="rId12"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Data" Target="../diagrams/data10.xml"/><Relationship Id="rId11" Type="http://schemas.openxmlformats.org/officeDocument/2006/relationships/image" Target="../media/image45.png"/><Relationship Id="rId5" Type="http://schemas.openxmlformats.org/officeDocument/2006/relationships/image" Target="../media/image5.png"/><Relationship Id="rId10" Type="http://schemas.microsoft.com/office/2007/relationships/diagramDrawing" Target="../diagrams/drawing10.xml"/><Relationship Id="rId4" Type="http://schemas.openxmlformats.org/officeDocument/2006/relationships/image" Target="../media/image4.png"/><Relationship Id="rId9" Type="http://schemas.openxmlformats.org/officeDocument/2006/relationships/diagramColors" Target="../diagrams/colors10.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1.xml"/><Relationship Id="rId13"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diagramLayout" Target="../diagrams/layout11.xml"/><Relationship Id="rId12"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Data" Target="../diagrams/data11.xml"/><Relationship Id="rId11" Type="http://schemas.openxmlformats.org/officeDocument/2006/relationships/image" Target="../media/image47.png"/><Relationship Id="rId5" Type="http://schemas.openxmlformats.org/officeDocument/2006/relationships/image" Target="../media/image5.png"/><Relationship Id="rId10" Type="http://schemas.microsoft.com/office/2007/relationships/diagramDrawing" Target="../diagrams/drawing11.xml"/><Relationship Id="rId4" Type="http://schemas.openxmlformats.org/officeDocument/2006/relationships/image" Target="../media/image4.png"/><Relationship Id="rId9" Type="http://schemas.openxmlformats.org/officeDocument/2006/relationships/diagramColors" Target="../diagrams/colors11.xml"/><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12.xml"/><Relationship Id="rId13" Type="http://schemas.openxmlformats.org/officeDocument/2006/relationships/image" Target="../media/image53.png"/><Relationship Id="rId3" Type="http://schemas.openxmlformats.org/officeDocument/2006/relationships/image" Target="../media/image3.png"/><Relationship Id="rId7" Type="http://schemas.openxmlformats.org/officeDocument/2006/relationships/diagramLayout" Target="../diagrams/layout12.xml"/><Relationship Id="rId12" Type="http://schemas.openxmlformats.org/officeDocument/2006/relationships/image" Target="../media/image52.png"/><Relationship Id="rId2" Type="http://schemas.openxmlformats.org/officeDocument/2006/relationships/notesSlide" Target="../notesSlides/notesSlide14.xml"/><Relationship Id="rId16"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diagramData" Target="../diagrams/data12.xml"/><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55.png"/><Relationship Id="rId10" Type="http://schemas.microsoft.com/office/2007/relationships/diagramDrawing" Target="../diagrams/drawing12.xml"/><Relationship Id="rId4" Type="http://schemas.openxmlformats.org/officeDocument/2006/relationships/image" Target="../media/image4.png"/><Relationship Id="rId9" Type="http://schemas.openxmlformats.org/officeDocument/2006/relationships/diagramColors" Target="../diagrams/colors12.xml"/><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image" Target="../media/image3.png"/><Relationship Id="rId7" Type="http://schemas.openxmlformats.org/officeDocument/2006/relationships/diagramLayout" Target="../diagrams/layout13.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Data" Target="../diagrams/data13.xml"/><Relationship Id="rId11" Type="http://schemas.openxmlformats.org/officeDocument/2006/relationships/image" Target="../media/image23.png"/><Relationship Id="rId5" Type="http://schemas.openxmlformats.org/officeDocument/2006/relationships/image" Target="../media/image5.png"/><Relationship Id="rId10" Type="http://schemas.microsoft.com/office/2007/relationships/diagramDrawing" Target="../diagrams/drawing13.xml"/><Relationship Id="rId4" Type="http://schemas.openxmlformats.org/officeDocument/2006/relationships/image" Target="../media/image4.png"/><Relationship Id="rId9" Type="http://schemas.openxmlformats.org/officeDocument/2006/relationships/diagramColors" Target="../diagrams/colors13.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4.xml"/><Relationship Id="rId13" Type="http://schemas.openxmlformats.org/officeDocument/2006/relationships/image" Target="../media/image65.png"/><Relationship Id="rId3" Type="http://schemas.openxmlformats.org/officeDocument/2006/relationships/image" Target="../media/image3.png"/><Relationship Id="rId7" Type="http://schemas.openxmlformats.org/officeDocument/2006/relationships/diagramLayout" Target="../diagrams/layout14.xml"/><Relationship Id="rId12"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Data" Target="../diagrams/data14.xml"/><Relationship Id="rId11" Type="http://schemas.openxmlformats.org/officeDocument/2006/relationships/image" Target="../media/image63.png"/><Relationship Id="rId5" Type="http://schemas.openxmlformats.org/officeDocument/2006/relationships/image" Target="../media/image5.png"/><Relationship Id="rId10" Type="http://schemas.microsoft.com/office/2007/relationships/diagramDrawing" Target="../diagrams/drawing14.xml"/><Relationship Id="rId4" Type="http://schemas.openxmlformats.org/officeDocument/2006/relationships/image" Target="../media/image4.png"/><Relationship Id="rId9" Type="http://schemas.openxmlformats.org/officeDocument/2006/relationships/diagramColors" Target="../diagrams/colors14.xml"/><Relationship Id="rId14"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image" Target="../media/image3.png"/><Relationship Id="rId7" Type="http://schemas.openxmlformats.org/officeDocument/2006/relationships/diagramLayout" Target="../diagrams/layout15.xml"/><Relationship Id="rId12"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Data" Target="../diagrams/data15.xml"/><Relationship Id="rId11" Type="http://schemas.openxmlformats.org/officeDocument/2006/relationships/image" Target="../media/image67.png"/><Relationship Id="rId5" Type="http://schemas.openxmlformats.org/officeDocument/2006/relationships/image" Target="../media/image5.png"/><Relationship Id="rId10" Type="http://schemas.microsoft.com/office/2007/relationships/diagramDrawing" Target="../diagrams/drawing15.xml"/><Relationship Id="rId4" Type="http://schemas.openxmlformats.org/officeDocument/2006/relationships/image" Target="../media/image4.png"/><Relationship Id="rId9" Type="http://schemas.openxmlformats.org/officeDocument/2006/relationships/diagramColors" Target="../diagrams/colors15.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6.xml"/><Relationship Id="rId3" Type="http://schemas.openxmlformats.org/officeDocument/2006/relationships/image" Target="../media/image3.png"/><Relationship Id="rId7" Type="http://schemas.openxmlformats.org/officeDocument/2006/relationships/diagramLayout" Target="../diagrams/layout16.xml"/><Relationship Id="rId12"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Data" Target="../diagrams/data16.xml"/><Relationship Id="rId11" Type="http://schemas.openxmlformats.org/officeDocument/2006/relationships/image" Target="../media/image69.emf"/><Relationship Id="rId5" Type="http://schemas.openxmlformats.org/officeDocument/2006/relationships/image" Target="../media/image5.png"/><Relationship Id="rId10" Type="http://schemas.microsoft.com/office/2007/relationships/diagramDrawing" Target="../diagrams/drawing16.xml"/><Relationship Id="rId4" Type="http://schemas.openxmlformats.org/officeDocument/2006/relationships/image" Target="../media/image4.png"/><Relationship Id="rId9" Type="http://schemas.openxmlformats.org/officeDocument/2006/relationships/diagramColors" Target="../diagrams/colors16.xml"/></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17.xml"/><Relationship Id="rId3" Type="http://schemas.openxmlformats.org/officeDocument/2006/relationships/image" Target="../media/image3.png"/><Relationship Id="rId7" Type="http://schemas.openxmlformats.org/officeDocument/2006/relationships/diagramLayout" Target="../diagrams/layout17.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Data" Target="../diagrams/data17.xml"/><Relationship Id="rId5" Type="http://schemas.openxmlformats.org/officeDocument/2006/relationships/image" Target="../media/image5.png"/><Relationship Id="rId10" Type="http://schemas.microsoft.com/office/2007/relationships/diagramDrawing" Target="../diagrams/drawing17.xml"/><Relationship Id="rId4" Type="http://schemas.openxmlformats.org/officeDocument/2006/relationships/image" Target="../media/image4.png"/><Relationship Id="rId9" Type="http://schemas.openxmlformats.org/officeDocument/2006/relationships/diagramColors" Target="../diagrams/colors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8.xml"/><Relationship Id="rId3" Type="http://schemas.openxmlformats.org/officeDocument/2006/relationships/image" Target="../media/image3.png"/><Relationship Id="rId7" Type="http://schemas.openxmlformats.org/officeDocument/2006/relationships/diagramLayout" Target="../diagrams/layout18.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Data" Target="../diagrams/data18.xml"/><Relationship Id="rId11" Type="http://schemas.openxmlformats.org/officeDocument/2006/relationships/image" Target="../media/image71.png"/><Relationship Id="rId5" Type="http://schemas.openxmlformats.org/officeDocument/2006/relationships/image" Target="../media/image5.png"/><Relationship Id="rId10" Type="http://schemas.microsoft.com/office/2007/relationships/diagramDrawing" Target="../diagrams/drawing18.xml"/><Relationship Id="rId4" Type="http://schemas.openxmlformats.org/officeDocument/2006/relationships/image" Target="../media/image4.png"/><Relationship Id="rId9" Type="http://schemas.openxmlformats.org/officeDocument/2006/relationships/diagramColors" Target="../diagrams/colors18.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png"/><Relationship Id="rId7"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5.png"/><Relationship Id="rId10" Type="http://schemas.openxmlformats.org/officeDocument/2006/relationships/image" Target="../media/image78.png"/><Relationship Id="rId4" Type="http://schemas.openxmlformats.org/officeDocument/2006/relationships/image" Target="../media/image4.png"/><Relationship Id="rId9"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png"/><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5.png"/><Relationship Id="rId10" Type="http://schemas.openxmlformats.org/officeDocument/2006/relationships/image" Target="../media/image83.png"/><Relationship Id="rId4" Type="http://schemas.openxmlformats.org/officeDocument/2006/relationships/image" Target="../media/image4.png"/><Relationship Id="rId9"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png"/><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Data" Target="../diagrams/data1.xml"/><Relationship Id="rId11" Type="http://schemas.openxmlformats.org/officeDocument/2006/relationships/image" Target="../media/image13.png"/><Relationship Id="rId5" Type="http://schemas.openxmlformats.org/officeDocument/2006/relationships/image" Target="../media/image5.png"/><Relationship Id="rId10" Type="http://schemas.microsoft.com/office/2007/relationships/diagramDrawing" Target="../diagrams/drawing1.xml"/><Relationship Id="rId4" Type="http://schemas.openxmlformats.org/officeDocument/2006/relationships/image" Target="../media/image4.pn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png"/><Relationship Id="rId7" Type="http://schemas.openxmlformats.org/officeDocument/2006/relationships/diagramLayout" Target="../diagrams/layout2.xml"/><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Data" Target="../diagrams/data2.xml"/><Relationship Id="rId11" Type="http://schemas.openxmlformats.org/officeDocument/2006/relationships/image" Target="../media/image15.jpeg"/><Relationship Id="rId5" Type="http://schemas.openxmlformats.org/officeDocument/2006/relationships/image" Target="../media/image5.png"/><Relationship Id="rId10" Type="http://schemas.microsoft.com/office/2007/relationships/diagramDrawing" Target="../diagrams/drawing2.xml"/><Relationship Id="rId4" Type="http://schemas.openxmlformats.org/officeDocument/2006/relationships/image" Target="../media/image4.png"/><Relationship Id="rId9"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diagramLayout" Target="../diagrams/layout3.xml"/><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Data" Target="../diagrams/data3.xml"/><Relationship Id="rId11" Type="http://schemas.openxmlformats.org/officeDocument/2006/relationships/image" Target="../media/image17.png"/><Relationship Id="rId5" Type="http://schemas.openxmlformats.org/officeDocument/2006/relationships/image" Target="../media/image5.png"/><Relationship Id="rId10" Type="http://schemas.microsoft.com/office/2007/relationships/diagramDrawing" Target="../diagrams/drawing3.xml"/><Relationship Id="rId4" Type="http://schemas.openxmlformats.org/officeDocument/2006/relationships/image" Target="../media/image4.png"/><Relationship Id="rId9" Type="http://schemas.openxmlformats.org/officeDocument/2006/relationships/diagramColors" Target="../diagrams/colors3.xml"/><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4.xml"/><Relationship Id="rId13" Type="http://schemas.openxmlformats.org/officeDocument/2006/relationships/image" Target="../media/image22.emf"/><Relationship Id="rId3" Type="http://schemas.openxmlformats.org/officeDocument/2006/relationships/image" Target="../media/image3.png"/><Relationship Id="rId7" Type="http://schemas.openxmlformats.org/officeDocument/2006/relationships/diagramLayout" Target="../diagrams/layout4.xml"/><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Data" Target="../diagrams/data4.xml"/><Relationship Id="rId11" Type="http://schemas.openxmlformats.org/officeDocument/2006/relationships/image" Target="../media/image19.png"/><Relationship Id="rId5" Type="http://schemas.openxmlformats.org/officeDocument/2006/relationships/image" Target="../media/image5.png"/><Relationship Id="rId10" Type="http://schemas.microsoft.com/office/2007/relationships/diagramDrawing" Target="../diagrams/drawing4.xml"/><Relationship Id="rId4" Type="http://schemas.openxmlformats.org/officeDocument/2006/relationships/image" Target="../media/image4.png"/><Relationship Id="rId9" Type="http://schemas.openxmlformats.org/officeDocument/2006/relationships/diagramColors" Target="../diagrams/colors4.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diagramLayout" Target="../diagrams/layout5.xml"/><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Data" Target="../diagrams/data5.xml"/><Relationship Id="rId11" Type="http://schemas.openxmlformats.org/officeDocument/2006/relationships/image" Target="../media/image23.png"/><Relationship Id="rId5" Type="http://schemas.openxmlformats.org/officeDocument/2006/relationships/image" Target="../media/image5.png"/><Relationship Id="rId10" Type="http://schemas.microsoft.com/office/2007/relationships/diagramDrawing" Target="../diagrams/drawing5.xml"/><Relationship Id="rId4" Type="http://schemas.openxmlformats.org/officeDocument/2006/relationships/image" Target="../media/image4.png"/><Relationship Id="rId9" Type="http://schemas.openxmlformats.org/officeDocument/2006/relationships/diagramColors" Target="../diagrams/colors5.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3.png"/><Relationship Id="rId7" Type="http://schemas.openxmlformats.org/officeDocument/2006/relationships/diagramLayout" Target="../diagrams/layout6.xml"/><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Data" Target="../diagrams/data6.xml"/><Relationship Id="rId11" Type="http://schemas.openxmlformats.org/officeDocument/2006/relationships/image" Target="../media/image25.png"/><Relationship Id="rId5" Type="http://schemas.openxmlformats.org/officeDocument/2006/relationships/image" Target="../media/image5.png"/><Relationship Id="rId10" Type="http://schemas.microsoft.com/office/2007/relationships/diagramDrawing" Target="../diagrams/drawing6.xml"/><Relationship Id="rId4" Type="http://schemas.openxmlformats.org/officeDocument/2006/relationships/image" Target="../media/image4.png"/><Relationship Id="rId9" Type="http://schemas.openxmlformats.org/officeDocument/2006/relationships/diagramColors" Target="../diagrams/colors6.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3.png"/><Relationship Id="rId7" Type="http://schemas.openxmlformats.org/officeDocument/2006/relationships/diagramLayout" Target="../diagrams/layout7.xml"/><Relationship Id="rId12"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Data" Target="../diagrams/data7.xml"/><Relationship Id="rId11" Type="http://schemas.openxmlformats.org/officeDocument/2006/relationships/image" Target="../media/image33.jpeg"/><Relationship Id="rId5" Type="http://schemas.openxmlformats.org/officeDocument/2006/relationships/image" Target="../media/image5.png"/><Relationship Id="rId10" Type="http://schemas.microsoft.com/office/2007/relationships/diagramDrawing" Target="../diagrams/drawing7.xml"/><Relationship Id="rId4" Type="http://schemas.openxmlformats.org/officeDocument/2006/relationships/image" Target="../media/image4.png"/><Relationship Id="rId9" Type="http://schemas.openxmlformats.org/officeDocument/2006/relationships/diagramColors" Target="../diagrams/colors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07214" y="-68580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36786" y="-68580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51214" y="-68580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7228" y="550302"/>
            <a:ext cx="3443973" cy="4859898"/>
          </a:xfrm>
          <a:prstGeom prst="rect">
            <a:avLst/>
          </a:prstGeom>
        </p:spPr>
      </p:pic>
      <p:sp>
        <p:nvSpPr>
          <p:cNvPr id="7" name="TextBox 2"/>
          <p:cNvSpPr txBox="1">
            <a:spLocks noChangeArrowheads="1"/>
          </p:cNvSpPr>
          <p:nvPr/>
        </p:nvSpPr>
        <p:spPr bwMode="auto">
          <a:xfrm>
            <a:off x="9107211" y="5497759"/>
            <a:ext cx="9144000" cy="92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algn="ctr" eaLnBrk="1" hangingPunct="1">
              <a:spcAft>
                <a:spcPts val="200"/>
              </a:spcAft>
            </a:pPr>
            <a:r>
              <a:rPr lang="en-US" altLang="en-US" sz="2100" dirty="0">
                <a:latin typeface="BankGothic Lt BT" pitchFamily="34" charset="0"/>
                <a:cs typeface="Aharoni" pitchFamily="2" charset="-79"/>
              </a:rPr>
              <a:t>PENN STATE AE SENIOR </a:t>
            </a:r>
            <a:r>
              <a:rPr lang="en-US" altLang="en-US" sz="2100" dirty="0" smtClean="0">
                <a:latin typeface="BankGothic Lt BT" pitchFamily="34" charset="0"/>
                <a:cs typeface="Aharoni" pitchFamily="2" charset="-79"/>
              </a:rPr>
              <a:t>THESIS PROJECT</a:t>
            </a:r>
          </a:p>
          <a:p>
            <a:pPr algn="ctr" eaLnBrk="1" hangingPunct="1">
              <a:spcAft>
                <a:spcPts val="200"/>
              </a:spcAft>
            </a:pPr>
            <a:r>
              <a:rPr lang="en-US" altLang="en-US" sz="1600" dirty="0" smtClean="0">
                <a:latin typeface="BankGothic Lt BT" pitchFamily="34" charset="0"/>
                <a:cs typeface="Aharoni" pitchFamily="2" charset="-79"/>
              </a:rPr>
              <a:t>SHIVAM PATEL|CONSTRUCTION </a:t>
            </a:r>
            <a:r>
              <a:rPr lang="en-US" altLang="en-US" sz="1600" dirty="0">
                <a:latin typeface="BankGothic Lt BT" pitchFamily="34" charset="0"/>
                <a:cs typeface="Aharoni" pitchFamily="2" charset="-79"/>
              </a:rPr>
              <a:t>MANAGEMENT OPTION</a:t>
            </a:r>
          </a:p>
          <a:p>
            <a:pPr algn="ctr" eaLnBrk="1" hangingPunct="1"/>
            <a:r>
              <a:rPr lang="en-US" altLang="en-US" sz="1400" dirty="0">
                <a:latin typeface="BankGothic Lt BT" pitchFamily="34" charset="0"/>
                <a:cs typeface="Aharoni" pitchFamily="2" charset="-79"/>
              </a:rPr>
              <a:t>ADVISOR: </a:t>
            </a:r>
            <a:r>
              <a:rPr lang="en-US" altLang="en-US" sz="1400" dirty="0" smtClean="0">
                <a:latin typeface="BankGothic Lt BT" pitchFamily="34" charset="0"/>
                <a:cs typeface="Aharoni" pitchFamily="2" charset="-79"/>
              </a:rPr>
              <a:t>DR GANNON</a:t>
            </a:r>
            <a:endParaRPr lang="en-US" altLang="en-US" sz="1400" dirty="0">
              <a:latin typeface="BankGothic Lt BT" pitchFamily="34" charset="0"/>
              <a:cs typeface="Aharoni" pitchFamily="2" charset="-79"/>
            </a:endParaRPr>
          </a:p>
        </p:txBody>
      </p:sp>
      <p:sp>
        <p:nvSpPr>
          <p:cNvPr id="8" name="TextBox 7"/>
          <p:cNvSpPr txBox="1"/>
          <p:nvPr/>
        </p:nvSpPr>
        <p:spPr>
          <a:xfrm>
            <a:off x="8383311" y="66115"/>
            <a:ext cx="10591800" cy="523220"/>
          </a:xfrm>
          <a:prstGeom prst="rect">
            <a:avLst/>
          </a:prstGeom>
          <a:noFill/>
        </p:spPr>
        <p:txBody>
          <a:bodyPr>
            <a:spAutoFit/>
          </a:bodyPr>
          <a:lstStyle/>
          <a:p>
            <a:pPr algn="ctr">
              <a:defRPr/>
            </a:pPr>
            <a:r>
              <a:rPr lang="en-US" sz="2800" b="1" dirty="0" smtClean="0">
                <a:latin typeface="Aharoni" pitchFamily="2" charset="-79"/>
                <a:cs typeface="Aharoni" pitchFamily="2" charset="-79"/>
              </a:rPr>
              <a:t>The Tower</a:t>
            </a:r>
            <a:endParaRPr lang="en-US" sz="2800" b="1" dirty="0">
              <a:latin typeface="Aharoni" pitchFamily="2" charset="-79"/>
              <a:cs typeface="Aharoni" pitchFamily="2" charset="-79"/>
            </a:endParaRPr>
          </a:p>
        </p:txBody>
      </p:sp>
    </p:spTree>
    <p:extLst>
      <p:ext uri="{BB962C8B-B14F-4D97-AF65-F5344CB8AC3E}">
        <p14:creationId xmlns:p14="http://schemas.microsoft.com/office/powerpoint/2010/main" val="21218635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a:t>
            </a:r>
            <a:r>
              <a:rPr lang="en-US" altLang="en-US" sz="1400" dirty="0" smtClean="0">
                <a:latin typeface="BankGothic Lt BT" pitchFamily="34" charset="0"/>
                <a:cs typeface="Aharoni" pitchFamily="2" charset="-79"/>
              </a:rPr>
              <a:t>DR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smtClean="0">
                <a:effectLst>
                  <a:outerShdw blurRad="38100" dist="38100" dir="2700000" algn="tl">
                    <a:srgbClr val="000000">
                      <a:alpha val="43137"/>
                    </a:srgbClr>
                  </a:outerShdw>
                </a:effectLst>
                <a:latin typeface="BankGothic Lt BT" pitchFamily="34" charset="0"/>
                <a:cs typeface="Aharoni" pitchFamily="2" charset="-79"/>
              </a:rPr>
              <a:t>PHOTOVOLTAIC CURTAIN WALL</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8" name="Straight Connector 7"/>
          <p:cNvCxnSpPr/>
          <p:nvPr/>
        </p:nvCxnSpPr>
        <p:spPr>
          <a:xfrm flipV="1">
            <a:off x="3581400" y="1077913"/>
            <a:ext cx="0" cy="58102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3276600" y="-152400"/>
            <a:ext cx="5867400" cy="5109091"/>
          </a:xfrm>
          <a:prstGeom prst="rect">
            <a:avLst/>
          </a:prstGeom>
          <a:noFill/>
        </p:spPr>
        <p:txBody>
          <a:bodyPr wrap="square">
            <a:spAutoFit/>
          </a:bodyPr>
          <a:lstStyle/>
          <a:p>
            <a:pPr algn="ctr">
              <a:defRPr/>
            </a:pPr>
            <a:endParaRPr lang="en-US" dirty="0">
              <a:latin typeface="Aharoni" pitchFamily="2" charset="-79"/>
              <a:cs typeface="Aharoni" pitchFamily="2" charset="-79"/>
            </a:endParaRPr>
          </a:p>
          <a:p>
            <a:pPr algn="ctr">
              <a:defRPr/>
            </a:pPr>
            <a:endParaRPr lang="en-US" dirty="0">
              <a:latin typeface="Aharoni" pitchFamily="2" charset="-79"/>
              <a:cs typeface="Aharoni" pitchFamily="2" charset="-79"/>
            </a:endParaRPr>
          </a:p>
          <a:p>
            <a:pPr algn="ctr">
              <a:defRPr/>
            </a:pPr>
            <a:endParaRPr lang="en-US" sz="2400" b="1" dirty="0" smtClean="0">
              <a:latin typeface="+mn-lt"/>
              <a:cs typeface="Estrangelo Edessa" pitchFamily="66" charset="0"/>
            </a:endParaRPr>
          </a:p>
          <a:p>
            <a:pPr algn="ctr">
              <a:defRPr/>
            </a:pPr>
            <a:endParaRPr lang="en-US" sz="2400" b="1" dirty="0" smtClean="0">
              <a:latin typeface="+mn-lt"/>
              <a:cs typeface="Estrangelo Edessa" pitchFamily="66" charset="0"/>
            </a:endParaRPr>
          </a:p>
          <a:p>
            <a:pPr algn="ctr">
              <a:defRPr/>
            </a:pPr>
            <a:endParaRPr lang="en-US" sz="2400" dirty="0" smtClean="0">
              <a:latin typeface="+mn-lt"/>
              <a:cs typeface="Estrangelo Edessa" pitchFamily="66" charset="0"/>
            </a:endParaRPr>
          </a:p>
          <a:p>
            <a:pPr algn="ctr">
              <a:defRPr/>
            </a:pPr>
            <a:r>
              <a:rPr lang="en-US" sz="3200" b="1" dirty="0" smtClean="0">
                <a:solidFill>
                  <a:schemeClr val="tx1">
                    <a:lumMod val="50000"/>
                  </a:schemeClr>
                </a:solidFill>
                <a:latin typeface="+mn-lt"/>
                <a:cs typeface="Estrangelo Edessa" pitchFamily="66" charset="0"/>
              </a:rPr>
              <a:t>Solar Study</a:t>
            </a:r>
          </a:p>
          <a:p>
            <a:pPr marL="342900" indent="-342900" algn="ctr">
              <a:buFont typeface="Arial" pitchFamily="34" charset="0"/>
              <a:buChar char="•"/>
              <a:defRPr/>
            </a:pPr>
            <a:r>
              <a:rPr lang="en-US" sz="2400" dirty="0" smtClean="0">
                <a:latin typeface="+mn-lt"/>
                <a:cs typeface="Aharoni" pitchFamily="2" charset="-79"/>
              </a:rPr>
              <a:t>Determined area of installation</a:t>
            </a:r>
          </a:p>
          <a:p>
            <a:pPr marL="342900" indent="-342900" algn="ctr">
              <a:buFont typeface="Arial" pitchFamily="34" charset="0"/>
              <a:buChar char="•"/>
              <a:defRPr/>
            </a:pPr>
            <a:r>
              <a:rPr lang="en-US" sz="2400" dirty="0" smtClean="0">
                <a:latin typeface="+mn-lt"/>
                <a:cs typeface="Aharoni" pitchFamily="2" charset="-79"/>
              </a:rPr>
              <a:t>Floors 19-28 (East Side)</a:t>
            </a:r>
          </a:p>
          <a:p>
            <a:pPr marL="342900" indent="-342900" algn="ctr">
              <a:buFont typeface="Arial" pitchFamily="34" charset="0"/>
              <a:buChar char="•"/>
              <a:defRPr/>
            </a:pPr>
            <a:r>
              <a:rPr lang="en-US" sz="2400" dirty="0" smtClean="0">
                <a:latin typeface="+mn-lt"/>
                <a:cs typeface="Aharoni" pitchFamily="2" charset="-79"/>
              </a:rPr>
              <a:t>Floors 25-28 (South Side)</a:t>
            </a:r>
          </a:p>
          <a:p>
            <a:pPr marL="342900" indent="-342900" algn="ctr">
              <a:buFont typeface="Arial" pitchFamily="34" charset="0"/>
              <a:buChar char="•"/>
              <a:defRPr/>
            </a:pPr>
            <a:r>
              <a:rPr lang="en-US" sz="2400" dirty="0" smtClean="0">
                <a:latin typeface="+mn-lt"/>
                <a:cs typeface="Aharoni" pitchFamily="2" charset="-79"/>
              </a:rPr>
              <a:t>264  PV Units</a:t>
            </a:r>
          </a:p>
          <a:p>
            <a:pPr marL="342900" indent="-342900" algn="ctr">
              <a:buFont typeface="Arial" pitchFamily="34" charset="0"/>
              <a:buChar char="•"/>
              <a:defRPr/>
            </a:pPr>
            <a:r>
              <a:rPr lang="en-US" sz="2400" dirty="0" smtClean="0">
                <a:latin typeface="+mn-lt"/>
                <a:cs typeface="Aharoni" pitchFamily="2" charset="-79"/>
              </a:rPr>
              <a:t>13,500 Square Feet</a:t>
            </a:r>
            <a:endParaRPr lang="en-US" sz="1800" dirty="0">
              <a:latin typeface="Bell Gothic Std Black" pitchFamily="34" charset="0"/>
              <a:cs typeface="Aharoni" pitchFamily="2" charset="-79"/>
            </a:endParaRPr>
          </a:p>
          <a:p>
            <a:pPr marL="342900" indent="-342900" algn="ctr">
              <a:buFont typeface="Arial" pitchFamily="34" charset="0"/>
              <a:buChar char="•"/>
              <a:defRPr/>
            </a:pPr>
            <a:endParaRPr lang="en-US" sz="1800" dirty="0">
              <a:latin typeface="Bell Gothic Std Black" pitchFamily="34" charset="0"/>
              <a:cs typeface="Aharoni" pitchFamily="2" charset="-79"/>
            </a:endParaRPr>
          </a:p>
          <a:p>
            <a:pPr algn="ctr">
              <a:defRPr/>
            </a:pPr>
            <a:endParaRPr lang="en-US" sz="1800" dirty="0">
              <a:latin typeface="Bell Gothic Std Black" pitchFamily="34" charset="0"/>
              <a:cs typeface="Aharoni" pitchFamily="2" charset="-79"/>
            </a:endParaRPr>
          </a:p>
          <a:p>
            <a:pPr algn="ctr">
              <a:defRPr/>
            </a:pPr>
            <a:endParaRPr lang="en-US" dirty="0">
              <a:latin typeface="Aharoni" pitchFamily="2" charset="-79"/>
              <a:cs typeface="Aharoni" pitchFamily="2" charset="-79"/>
            </a:endParaRPr>
          </a:p>
        </p:txBody>
      </p:sp>
      <p:graphicFrame>
        <p:nvGraphicFramePr>
          <p:cNvPr id="24" name="Diagram 23"/>
          <p:cNvGraphicFramePr/>
          <p:nvPr>
            <p:extLst>
              <p:ext uri="{D42A27DB-BD31-4B8C-83A1-F6EECF244321}">
                <p14:modId xmlns:p14="http://schemas.microsoft.com/office/powerpoint/2010/main" val="2667437743"/>
              </p:ext>
            </p:extLst>
          </p:nvPr>
        </p:nvGraphicFramePr>
        <p:xfrm>
          <a:off x="-914401" y="1083558"/>
          <a:ext cx="5377430" cy="55458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87525" y="1794669"/>
            <a:ext cx="3267075" cy="437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96425" y="1945828"/>
            <a:ext cx="4067175" cy="393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3998" y="4057382"/>
            <a:ext cx="1905002" cy="2648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p:nvPr/>
        </p:nvPicPr>
        <p:blipFill>
          <a:blip r:embed="rId14">
            <a:extLst>
              <a:ext uri="{28A0092B-C50C-407E-A947-70E740481C1C}">
                <a14:useLocalDpi xmlns:a14="http://schemas.microsoft.com/office/drawing/2010/main" val="0"/>
              </a:ext>
            </a:extLst>
          </a:blip>
          <a:stretch>
            <a:fillRect/>
          </a:stretch>
        </p:blipFill>
        <p:spPr>
          <a:xfrm>
            <a:off x="19694274" y="1647031"/>
            <a:ext cx="3467100" cy="4518660"/>
          </a:xfrm>
          <a:prstGeom prst="rect">
            <a:avLst/>
          </a:prstGeom>
        </p:spPr>
      </p:pic>
      <p:sp>
        <p:nvSpPr>
          <p:cNvPr id="30" name="Rectangle 29"/>
          <p:cNvSpPr/>
          <p:nvPr/>
        </p:nvSpPr>
        <p:spPr>
          <a:xfrm>
            <a:off x="21493864" y="2280761"/>
            <a:ext cx="728345" cy="556895"/>
          </a:xfrm>
          <a:prstGeom prst="rect">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1" name="Picture 30"/>
          <p:cNvPicPr/>
          <p:nvPr/>
        </p:nvPicPr>
        <p:blipFill>
          <a:blip r:embed="rId15">
            <a:extLst>
              <a:ext uri="{28A0092B-C50C-407E-A947-70E740481C1C}">
                <a14:useLocalDpi xmlns:a14="http://schemas.microsoft.com/office/drawing/2010/main" val="0"/>
              </a:ext>
            </a:extLst>
          </a:blip>
          <a:stretch>
            <a:fillRect/>
          </a:stretch>
        </p:blipFill>
        <p:spPr>
          <a:xfrm>
            <a:off x="23242019" y="1612106"/>
            <a:ext cx="2968625" cy="4559300"/>
          </a:xfrm>
          <a:prstGeom prst="rect">
            <a:avLst/>
          </a:prstGeom>
        </p:spPr>
      </p:pic>
      <p:sp>
        <p:nvSpPr>
          <p:cNvPr id="32" name="Rectangle 31"/>
          <p:cNvSpPr/>
          <p:nvPr/>
        </p:nvSpPr>
        <p:spPr>
          <a:xfrm>
            <a:off x="24254209" y="2172176"/>
            <a:ext cx="945515" cy="1358265"/>
          </a:xfrm>
          <a:prstGeom prst="rect">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TextBox 26"/>
          <p:cNvSpPr txBox="1"/>
          <p:nvPr/>
        </p:nvSpPr>
        <p:spPr>
          <a:xfrm>
            <a:off x="20570574" y="6273919"/>
            <a:ext cx="5181600" cy="430887"/>
          </a:xfrm>
          <a:prstGeom prst="rect">
            <a:avLst/>
          </a:prstGeom>
          <a:noFill/>
        </p:spPr>
        <p:txBody>
          <a:bodyPr wrap="square" rtlCol="0">
            <a:spAutoFit/>
          </a:bodyPr>
          <a:lstStyle/>
          <a:p>
            <a:pPr algn="ctr"/>
            <a:r>
              <a:rPr lang="en-US" dirty="0" smtClean="0"/>
              <a:t>Photos provided by Turner</a:t>
            </a:r>
            <a:endParaRPr lang="en-US" dirty="0"/>
          </a:p>
        </p:txBody>
      </p:sp>
    </p:spTree>
    <p:extLst>
      <p:ext uri="{BB962C8B-B14F-4D97-AF65-F5344CB8AC3E}">
        <p14:creationId xmlns:p14="http://schemas.microsoft.com/office/powerpoint/2010/main" val="33757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500"/>
                                        <p:tgtEl>
                                          <p:spTgt spid="2051"/>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a:t>
            </a:r>
            <a:r>
              <a:rPr lang="en-US" altLang="en-US" sz="1400" dirty="0" smtClean="0">
                <a:latin typeface="BankGothic Lt BT" pitchFamily="34" charset="0"/>
                <a:cs typeface="Aharoni" pitchFamily="2" charset="-79"/>
              </a:rPr>
              <a:t>DR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smtClean="0">
                <a:effectLst>
                  <a:outerShdw blurRad="38100" dist="38100" dir="2700000" algn="tl">
                    <a:srgbClr val="000000">
                      <a:alpha val="43137"/>
                    </a:srgbClr>
                  </a:outerShdw>
                </a:effectLst>
                <a:latin typeface="BankGothic Lt BT" pitchFamily="34" charset="0"/>
                <a:cs typeface="Aharoni" pitchFamily="2" charset="-79"/>
              </a:rPr>
              <a:t>PHOTOVOLTAIC CURTAIN WALL</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8" name="Straight Connector 7"/>
          <p:cNvCxnSpPr/>
          <p:nvPr/>
        </p:nvCxnSpPr>
        <p:spPr>
          <a:xfrm flipV="1">
            <a:off x="3581400" y="1077913"/>
            <a:ext cx="0" cy="58102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3276600" y="-152400"/>
            <a:ext cx="5867400" cy="4001095"/>
          </a:xfrm>
          <a:prstGeom prst="rect">
            <a:avLst/>
          </a:prstGeom>
          <a:noFill/>
        </p:spPr>
        <p:txBody>
          <a:bodyPr wrap="square">
            <a:spAutoFit/>
          </a:bodyPr>
          <a:lstStyle/>
          <a:p>
            <a:pPr algn="ctr">
              <a:defRPr/>
            </a:pPr>
            <a:endParaRPr lang="en-US" dirty="0">
              <a:latin typeface="Aharoni" pitchFamily="2" charset="-79"/>
              <a:cs typeface="Aharoni" pitchFamily="2" charset="-79"/>
            </a:endParaRPr>
          </a:p>
          <a:p>
            <a:pPr algn="ctr">
              <a:defRPr/>
            </a:pPr>
            <a:endParaRPr lang="en-US" dirty="0">
              <a:latin typeface="Aharoni" pitchFamily="2" charset="-79"/>
              <a:cs typeface="Aharoni" pitchFamily="2" charset="-79"/>
            </a:endParaRPr>
          </a:p>
          <a:p>
            <a:pPr algn="ctr">
              <a:defRPr/>
            </a:pPr>
            <a:endParaRPr lang="en-US" sz="2400" b="1" dirty="0" smtClean="0">
              <a:latin typeface="+mn-lt"/>
              <a:cs typeface="Estrangelo Edessa" pitchFamily="66" charset="0"/>
            </a:endParaRPr>
          </a:p>
          <a:p>
            <a:pPr algn="ctr">
              <a:defRPr/>
            </a:pPr>
            <a:endParaRPr lang="en-US" sz="2400" b="1" dirty="0" smtClean="0">
              <a:latin typeface="+mn-lt"/>
              <a:cs typeface="Estrangelo Edessa" pitchFamily="66" charset="0"/>
            </a:endParaRPr>
          </a:p>
          <a:p>
            <a:pPr algn="ctr">
              <a:defRPr/>
            </a:pPr>
            <a:endParaRPr lang="en-US" sz="2400" dirty="0" smtClean="0">
              <a:latin typeface="+mn-lt"/>
              <a:cs typeface="Estrangelo Edessa" pitchFamily="66" charset="0"/>
            </a:endParaRPr>
          </a:p>
          <a:p>
            <a:pPr algn="ctr">
              <a:defRPr/>
            </a:pPr>
            <a:r>
              <a:rPr lang="en-US" sz="3200" b="1" dirty="0" smtClean="0">
                <a:solidFill>
                  <a:schemeClr val="tx1">
                    <a:lumMod val="50000"/>
                  </a:schemeClr>
                </a:solidFill>
                <a:latin typeface="+mn-lt"/>
                <a:cs typeface="Estrangelo Edessa" pitchFamily="66" charset="0"/>
              </a:rPr>
              <a:t>Panel Specifications</a:t>
            </a:r>
          </a:p>
          <a:p>
            <a:pPr marL="342900" indent="-342900" algn="ctr">
              <a:buFont typeface="Arial" pitchFamily="34" charset="0"/>
              <a:buChar char="•"/>
              <a:defRPr/>
            </a:pPr>
            <a:r>
              <a:rPr lang="en-US" sz="2400" dirty="0" smtClean="0">
                <a:latin typeface="+mn-lt"/>
                <a:cs typeface="Aharoni" pitchFamily="2" charset="-79"/>
              </a:rPr>
              <a:t>20% Transparency</a:t>
            </a:r>
          </a:p>
          <a:p>
            <a:pPr marL="342900" indent="-342900" algn="ctr">
              <a:buFont typeface="Arial" pitchFamily="34" charset="0"/>
              <a:buChar char="•"/>
              <a:defRPr/>
            </a:pPr>
            <a:r>
              <a:rPr lang="en-US" sz="2400" dirty="0" smtClean="0">
                <a:latin typeface="+mn-lt"/>
                <a:cs typeface="Aharoni" pitchFamily="2" charset="-79"/>
              </a:rPr>
              <a:t>Junction Boxes Included</a:t>
            </a:r>
            <a:endParaRPr lang="en-US" sz="1800" dirty="0" smtClean="0">
              <a:latin typeface="Bell Gothic Std Black" pitchFamily="34" charset="0"/>
              <a:cs typeface="Aharoni" pitchFamily="2" charset="-79"/>
            </a:endParaRPr>
          </a:p>
          <a:p>
            <a:pPr marL="342900" indent="-342900" algn="ctr">
              <a:buFont typeface="Arial" pitchFamily="34" charset="0"/>
              <a:buChar char="•"/>
              <a:defRPr/>
            </a:pPr>
            <a:endParaRPr lang="en-US" sz="1800" dirty="0">
              <a:latin typeface="Bell Gothic Std Black" pitchFamily="34" charset="0"/>
              <a:cs typeface="Aharoni" pitchFamily="2" charset="-79"/>
            </a:endParaRPr>
          </a:p>
          <a:p>
            <a:pPr algn="ctr">
              <a:defRPr/>
            </a:pPr>
            <a:endParaRPr lang="en-US" sz="1800" dirty="0">
              <a:latin typeface="Bell Gothic Std Black" pitchFamily="34" charset="0"/>
              <a:cs typeface="Aharoni" pitchFamily="2" charset="-79"/>
            </a:endParaRPr>
          </a:p>
          <a:p>
            <a:pPr algn="ctr">
              <a:defRPr/>
            </a:pPr>
            <a:endParaRPr lang="en-US" dirty="0">
              <a:latin typeface="Aharoni" pitchFamily="2" charset="-79"/>
              <a:cs typeface="Aharoni" pitchFamily="2" charset="-79"/>
            </a:endParaRPr>
          </a:p>
        </p:txBody>
      </p:sp>
      <p:graphicFrame>
        <p:nvGraphicFramePr>
          <p:cNvPr id="24" name="Diagram 23"/>
          <p:cNvGraphicFramePr/>
          <p:nvPr>
            <p:extLst>
              <p:ext uri="{D42A27DB-BD31-4B8C-83A1-F6EECF244321}">
                <p14:modId xmlns:p14="http://schemas.microsoft.com/office/powerpoint/2010/main" val="365503242"/>
              </p:ext>
            </p:extLst>
          </p:nvPr>
        </p:nvGraphicFramePr>
        <p:xfrm>
          <a:off x="-914401" y="1083558"/>
          <a:ext cx="5377430" cy="55458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07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432487" y="1422295"/>
            <a:ext cx="4855026" cy="195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489637" y="4276591"/>
            <a:ext cx="476250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p:nvPr/>
        </p:nvPicPr>
        <p:blipFill>
          <a:blip r:embed="rId13">
            <a:extLst>
              <a:ext uri="{28A0092B-C50C-407E-A947-70E740481C1C}">
                <a14:useLocalDpi xmlns:a14="http://schemas.microsoft.com/office/drawing/2010/main" val="0"/>
              </a:ext>
            </a:extLst>
          </a:blip>
          <a:srcRect/>
          <a:stretch>
            <a:fillRect/>
          </a:stretch>
        </p:blipFill>
        <p:spPr bwMode="auto">
          <a:xfrm>
            <a:off x="11632749" y="1294899"/>
            <a:ext cx="4245426" cy="5322302"/>
          </a:xfrm>
          <a:prstGeom prst="rect">
            <a:avLst/>
          </a:prstGeom>
          <a:noFill/>
          <a:ln>
            <a:noFill/>
          </a:ln>
        </p:spPr>
      </p:pic>
      <p:pic>
        <p:nvPicPr>
          <p:cNvPr id="3077"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10999" y="2965453"/>
            <a:ext cx="1398602" cy="1711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48137" y="4800465"/>
            <a:ext cx="4124325"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3619500" y="6552788"/>
            <a:ext cx="5181600" cy="430887"/>
          </a:xfrm>
          <a:prstGeom prst="rect">
            <a:avLst/>
          </a:prstGeom>
          <a:noFill/>
        </p:spPr>
        <p:txBody>
          <a:bodyPr wrap="square" rtlCol="0">
            <a:spAutoFit/>
          </a:bodyPr>
          <a:lstStyle/>
          <a:p>
            <a:pPr algn="ctr"/>
            <a:r>
              <a:rPr lang="en-US" dirty="0" smtClean="0"/>
              <a:t>Photos provided by Onyx Solar</a:t>
            </a:r>
            <a:endParaRPr lang="en-US" dirty="0"/>
          </a:p>
        </p:txBody>
      </p:sp>
    </p:spTree>
    <p:extLst>
      <p:ext uri="{BB962C8B-B14F-4D97-AF65-F5344CB8AC3E}">
        <p14:creationId xmlns:p14="http://schemas.microsoft.com/office/powerpoint/2010/main" val="395351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fade">
                                      <p:cBhvr>
                                        <p:cTn id="10" dur="5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fade">
                                      <p:cBhvr>
                                        <p:cTn id="21" dur="500"/>
                                        <p:tgtEl>
                                          <p:spTgt spid="3077"/>
                                        </p:tgtEl>
                                      </p:cBhvr>
                                    </p:animEffect>
                                  </p:childTnLst>
                                </p:cTn>
                              </p:par>
                              <p:par>
                                <p:cTn id="22" presetID="10" presetClass="entr" presetSubtype="0" fill="hold" nodeType="with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fade">
                                      <p:cBhvr>
                                        <p:cTn id="24"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a:t>
            </a:r>
            <a:r>
              <a:rPr lang="en-US" altLang="en-US" sz="1400" dirty="0" smtClean="0">
                <a:latin typeface="BankGothic Lt BT" pitchFamily="34" charset="0"/>
                <a:cs typeface="Aharoni" pitchFamily="2" charset="-79"/>
              </a:rPr>
              <a:t>DR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smtClean="0">
                <a:effectLst>
                  <a:outerShdw blurRad="38100" dist="38100" dir="2700000" algn="tl">
                    <a:srgbClr val="000000">
                      <a:alpha val="43137"/>
                    </a:srgbClr>
                  </a:outerShdw>
                </a:effectLst>
                <a:latin typeface="BankGothic Lt BT" pitchFamily="34" charset="0"/>
                <a:cs typeface="Aharoni" pitchFamily="2" charset="-79"/>
              </a:rPr>
              <a:t>PHOTOVOLTAIC CURTAIN WALL</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8" name="Straight Connector 7"/>
          <p:cNvCxnSpPr/>
          <p:nvPr/>
        </p:nvCxnSpPr>
        <p:spPr>
          <a:xfrm flipV="1">
            <a:off x="3581400" y="1077913"/>
            <a:ext cx="0" cy="58102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3600450" y="685800"/>
            <a:ext cx="5867400" cy="4001095"/>
          </a:xfrm>
          <a:prstGeom prst="rect">
            <a:avLst/>
          </a:prstGeom>
          <a:noFill/>
        </p:spPr>
        <p:txBody>
          <a:bodyPr wrap="square">
            <a:spAutoFit/>
          </a:bodyPr>
          <a:lstStyle/>
          <a:p>
            <a:pPr algn="ctr">
              <a:defRPr/>
            </a:pPr>
            <a:endParaRPr lang="en-US" dirty="0">
              <a:latin typeface="Aharoni" pitchFamily="2" charset="-79"/>
              <a:cs typeface="Aharoni" pitchFamily="2" charset="-79"/>
            </a:endParaRPr>
          </a:p>
          <a:p>
            <a:pPr algn="ctr">
              <a:defRPr/>
            </a:pPr>
            <a:endParaRPr lang="en-US" dirty="0">
              <a:latin typeface="Aharoni" pitchFamily="2" charset="-79"/>
              <a:cs typeface="Aharoni" pitchFamily="2" charset="-79"/>
            </a:endParaRPr>
          </a:p>
          <a:p>
            <a:pPr algn="ctr">
              <a:defRPr/>
            </a:pPr>
            <a:endParaRPr lang="en-US" sz="2400" b="1" dirty="0" smtClean="0">
              <a:latin typeface="+mn-lt"/>
              <a:cs typeface="Estrangelo Edessa" pitchFamily="66" charset="0"/>
            </a:endParaRPr>
          </a:p>
          <a:p>
            <a:pPr algn="ctr">
              <a:defRPr/>
            </a:pPr>
            <a:endParaRPr lang="en-US" sz="2400" b="1" dirty="0" smtClean="0">
              <a:latin typeface="+mn-lt"/>
              <a:cs typeface="Estrangelo Edessa" pitchFamily="66" charset="0"/>
            </a:endParaRPr>
          </a:p>
          <a:p>
            <a:pPr algn="ctr">
              <a:defRPr/>
            </a:pPr>
            <a:endParaRPr lang="en-US" sz="2400" dirty="0" smtClean="0">
              <a:latin typeface="+mn-lt"/>
              <a:cs typeface="Estrangelo Edessa" pitchFamily="66" charset="0"/>
            </a:endParaRPr>
          </a:p>
          <a:p>
            <a:pPr algn="ctr">
              <a:defRPr/>
            </a:pPr>
            <a:r>
              <a:rPr lang="en-US" sz="3200" b="1" dirty="0" smtClean="0">
                <a:solidFill>
                  <a:schemeClr val="tx1">
                    <a:lumMod val="50000"/>
                  </a:schemeClr>
                </a:solidFill>
                <a:latin typeface="+mn-lt"/>
                <a:cs typeface="Estrangelo Edessa" pitchFamily="66" charset="0"/>
              </a:rPr>
              <a:t>PV Generation</a:t>
            </a:r>
          </a:p>
          <a:p>
            <a:pPr marL="342900" indent="-342900" algn="ctr">
              <a:buFont typeface="Arial" pitchFamily="34" charset="0"/>
              <a:buChar char="•"/>
              <a:defRPr/>
            </a:pPr>
            <a:r>
              <a:rPr lang="en-US" sz="2400" dirty="0" smtClean="0">
                <a:latin typeface="+mn-lt"/>
                <a:cs typeface="Aharoni" pitchFamily="2" charset="-79"/>
              </a:rPr>
              <a:t>Determined energy generated</a:t>
            </a:r>
          </a:p>
          <a:p>
            <a:pPr marL="342900" indent="-342900" algn="ctr">
              <a:buFont typeface="Arial" pitchFamily="34" charset="0"/>
              <a:buChar char="•"/>
              <a:defRPr/>
            </a:pPr>
            <a:r>
              <a:rPr lang="en-US" sz="2400" dirty="0" smtClean="0">
                <a:latin typeface="+mn-lt"/>
                <a:cs typeface="Aharoni" pitchFamily="2" charset="-79"/>
              </a:rPr>
              <a:t>Peak Power 37.14 kW and 11.88 kW</a:t>
            </a:r>
          </a:p>
          <a:p>
            <a:pPr marL="342900" indent="-342900" algn="ctr">
              <a:buFont typeface="Arial" pitchFamily="34" charset="0"/>
              <a:buChar char="•"/>
              <a:defRPr/>
            </a:pPr>
            <a:endParaRPr lang="en-US" sz="1800" dirty="0">
              <a:latin typeface="Bell Gothic Std Black" pitchFamily="34" charset="0"/>
              <a:cs typeface="Aharoni" pitchFamily="2" charset="-79"/>
            </a:endParaRPr>
          </a:p>
          <a:p>
            <a:pPr algn="ctr">
              <a:defRPr/>
            </a:pPr>
            <a:endParaRPr lang="en-US" sz="1800" dirty="0">
              <a:latin typeface="Bell Gothic Std Black" pitchFamily="34" charset="0"/>
              <a:cs typeface="Aharoni" pitchFamily="2" charset="-79"/>
            </a:endParaRPr>
          </a:p>
          <a:p>
            <a:pPr algn="ctr">
              <a:defRPr/>
            </a:pPr>
            <a:endParaRPr lang="en-US" dirty="0">
              <a:latin typeface="Aharoni" pitchFamily="2" charset="-79"/>
              <a:cs typeface="Aharoni" pitchFamily="2" charset="-79"/>
            </a:endParaRPr>
          </a:p>
        </p:txBody>
      </p:sp>
      <p:graphicFrame>
        <p:nvGraphicFramePr>
          <p:cNvPr id="24" name="Diagram 23"/>
          <p:cNvGraphicFramePr/>
          <p:nvPr>
            <p:extLst>
              <p:ext uri="{D42A27DB-BD31-4B8C-83A1-F6EECF244321}">
                <p14:modId xmlns:p14="http://schemas.microsoft.com/office/powerpoint/2010/main" val="1806100698"/>
              </p:ext>
            </p:extLst>
          </p:nvPr>
        </p:nvGraphicFramePr>
        <p:xfrm>
          <a:off x="-914401" y="1083558"/>
          <a:ext cx="5377430" cy="55458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09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59018" y="1352416"/>
            <a:ext cx="6535737"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996453" y="1352416"/>
            <a:ext cx="3748868" cy="5353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034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a:t>
            </a:r>
            <a:r>
              <a:rPr lang="en-US" altLang="en-US" sz="1400" dirty="0" smtClean="0">
                <a:latin typeface="BankGothic Lt BT" pitchFamily="34" charset="0"/>
                <a:cs typeface="Aharoni" pitchFamily="2" charset="-79"/>
              </a:rPr>
              <a:t>DR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smtClean="0">
                <a:effectLst>
                  <a:outerShdw blurRad="38100" dist="38100" dir="2700000" algn="tl">
                    <a:srgbClr val="000000">
                      <a:alpha val="43137"/>
                    </a:srgbClr>
                  </a:outerShdw>
                </a:effectLst>
                <a:latin typeface="BankGothic Lt BT" pitchFamily="34" charset="0"/>
                <a:cs typeface="Aharoni" pitchFamily="2" charset="-79"/>
              </a:rPr>
              <a:t>PHOTOVOLTAIC CURTAIN WALL</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8" name="Straight Connector 7"/>
          <p:cNvCxnSpPr/>
          <p:nvPr/>
        </p:nvCxnSpPr>
        <p:spPr>
          <a:xfrm flipV="1">
            <a:off x="3581400" y="1077913"/>
            <a:ext cx="0" cy="58102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3352800" y="386030"/>
            <a:ext cx="5867400" cy="5570756"/>
          </a:xfrm>
          <a:prstGeom prst="rect">
            <a:avLst/>
          </a:prstGeom>
          <a:noFill/>
        </p:spPr>
        <p:txBody>
          <a:bodyPr wrap="square">
            <a:spAutoFit/>
          </a:bodyPr>
          <a:lstStyle/>
          <a:p>
            <a:pPr algn="ctr">
              <a:defRPr/>
            </a:pPr>
            <a:endParaRPr lang="en-US" dirty="0">
              <a:latin typeface="Aharoni" pitchFamily="2" charset="-79"/>
              <a:cs typeface="Aharoni" pitchFamily="2" charset="-79"/>
            </a:endParaRPr>
          </a:p>
          <a:p>
            <a:pPr algn="ctr">
              <a:defRPr/>
            </a:pPr>
            <a:endParaRPr lang="en-US" dirty="0">
              <a:latin typeface="Aharoni" pitchFamily="2" charset="-79"/>
              <a:cs typeface="Aharoni" pitchFamily="2" charset="-79"/>
            </a:endParaRPr>
          </a:p>
          <a:p>
            <a:pPr algn="ctr">
              <a:defRPr/>
            </a:pPr>
            <a:endParaRPr lang="en-US" sz="2400" b="1" dirty="0" smtClean="0">
              <a:latin typeface="+mn-lt"/>
              <a:cs typeface="Estrangelo Edessa" pitchFamily="66" charset="0"/>
            </a:endParaRPr>
          </a:p>
          <a:p>
            <a:pPr algn="ctr">
              <a:defRPr/>
            </a:pPr>
            <a:endParaRPr lang="en-US" sz="2400" b="1" dirty="0" smtClean="0">
              <a:latin typeface="+mn-lt"/>
              <a:cs typeface="Estrangelo Edessa" pitchFamily="66" charset="0"/>
            </a:endParaRPr>
          </a:p>
          <a:p>
            <a:pPr algn="ctr">
              <a:defRPr/>
            </a:pPr>
            <a:endParaRPr lang="en-US" sz="2400" dirty="0" smtClean="0">
              <a:latin typeface="+mn-lt"/>
              <a:cs typeface="Estrangelo Edessa" pitchFamily="66" charset="0"/>
            </a:endParaRPr>
          </a:p>
          <a:p>
            <a:pPr algn="ctr">
              <a:defRPr/>
            </a:pPr>
            <a:r>
              <a:rPr lang="en-US" sz="3200" b="1" dirty="0" smtClean="0">
                <a:solidFill>
                  <a:schemeClr val="tx1">
                    <a:lumMod val="50000"/>
                  </a:schemeClr>
                </a:solidFill>
                <a:latin typeface="+mn-lt"/>
                <a:cs typeface="Estrangelo Edessa" pitchFamily="66" charset="0"/>
              </a:rPr>
              <a:t>Costs Analysis</a:t>
            </a:r>
          </a:p>
          <a:p>
            <a:pPr marL="342900" indent="-342900" algn="ctr">
              <a:buFont typeface="Arial" pitchFamily="34" charset="0"/>
              <a:buChar char="•"/>
              <a:defRPr/>
            </a:pPr>
            <a:r>
              <a:rPr lang="en-US" sz="2400" dirty="0" smtClean="0">
                <a:latin typeface="+mn-lt"/>
                <a:cs typeface="Aharoni" pitchFamily="2" charset="-79"/>
              </a:rPr>
              <a:t>Reduces tenants electric bill</a:t>
            </a:r>
          </a:p>
          <a:p>
            <a:pPr marL="342900" indent="-342900" algn="ctr">
              <a:buFont typeface="Arial" pitchFamily="34" charset="0"/>
              <a:buChar char="•"/>
              <a:defRPr/>
            </a:pPr>
            <a:r>
              <a:rPr lang="en-US" sz="2400" dirty="0" smtClean="0">
                <a:latin typeface="+mn-lt"/>
                <a:cs typeface="Aharoni" pitchFamily="2" charset="-79"/>
              </a:rPr>
              <a:t>Federal and State Incentives</a:t>
            </a:r>
          </a:p>
          <a:p>
            <a:pPr marL="342900" indent="-342900" algn="ctr">
              <a:buFont typeface="Arial" pitchFamily="34" charset="0"/>
              <a:buChar char="•"/>
              <a:defRPr/>
            </a:pPr>
            <a:r>
              <a:rPr lang="en-US" sz="2400" dirty="0" smtClean="0">
                <a:latin typeface="+mn-lt"/>
                <a:cs typeface="Aharoni" pitchFamily="2" charset="-79"/>
              </a:rPr>
              <a:t>IRS Private Letter Ruling 2009</a:t>
            </a:r>
          </a:p>
          <a:p>
            <a:pPr marL="342900" indent="-342900" algn="ctr">
              <a:buFont typeface="Arial" pitchFamily="34" charset="0"/>
              <a:buChar char="•"/>
              <a:defRPr/>
            </a:pPr>
            <a:r>
              <a:rPr lang="en-US" sz="2400" dirty="0" smtClean="0">
                <a:latin typeface="+mn-lt"/>
                <a:cs typeface="Aharoni" pitchFamily="2" charset="-79"/>
              </a:rPr>
              <a:t>Energy property is depreciated</a:t>
            </a:r>
          </a:p>
          <a:p>
            <a:pPr marL="342900" indent="-342900" algn="ctr">
              <a:buFont typeface="Arial" pitchFamily="34" charset="0"/>
              <a:buChar char="•"/>
              <a:defRPr/>
            </a:pPr>
            <a:r>
              <a:rPr lang="en-US" sz="2400" dirty="0" smtClean="0">
                <a:latin typeface="+mn-lt"/>
                <a:cs typeface="Aharoni" pitchFamily="2" charset="-79"/>
              </a:rPr>
              <a:t>30% Investment Tax Credit</a:t>
            </a:r>
          </a:p>
          <a:p>
            <a:pPr marL="342900" indent="-342900" algn="ctr">
              <a:buFont typeface="Arial" pitchFamily="34" charset="0"/>
              <a:buChar char="•"/>
              <a:defRPr/>
            </a:pPr>
            <a:r>
              <a:rPr lang="en-US" sz="2400" dirty="0" smtClean="0">
                <a:latin typeface="+mn-lt"/>
                <a:cs typeface="Aharoni" pitchFamily="2" charset="-79"/>
              </a:rPr>
              <a:t>Year 1: ($27,109)</a:t>
            </a:r>
          </a:p>
          <a:p>
            <a:pPr marL="342900" indent="-342900" algn="ctr">
              <a:buFont typeface="Arial" pitchFamily="34" charset="0"/>
              <a:buChar char="•"/>
              <a:defRPr/>
            </a:pPr>
            <a:r>
              <a:rPr lang="en-US" sz="2400" dirty="0" smtClean="0">
                <a:latin typeface="+mn-lt"/>
                <a:cs typeface="Aharoni" pitchFamily="2" charset="-79"/>
              </a:rPr>
              <a:t>Year 2: $112,846</a:t>
            </a:r>
            <a:endParaRPr lang="en-US" sz="1800" dirty="0">
              <a:latin typeface="Bell Gothic Std Black" pitchFamily="34" charset="0"/>
              <a:cs typeface="Aharoni" pitchFamily="2" charset="-79"/>
            </a:endParaRPr>
          </a:p>
          <a:p>
            <a:pPr algn="ctr">
              <a:defRPr/>
            </a:pPr>
            <a:endParaRPr lang="en-US" sz="1800" dirty="0">
              <a:latin typeface="Bell Gothic Std Black" pitchFamily="34" charset="0"/>
              <a:cs typeface="Aharoni" pitchFamily="2" charset="-79"/>
            </a:endParaRPr>
          </a:p>
          <a:p>
            <a:pPr algn="ctr">
              <a:defRPr/>
            </a:pPr>
            <a:endParaRPr lang="en-US" dirty="0">
              <a:latin typeface="Aharoni" pitchFamily="2" charset="-79"/>
              <a:cs typeface="Aharoni" pitchFamily="2" charset="-79"/>
            </a:endParaRPr>
          </a:p>
        </p:txBody>
      </p:sp>
      <p:graphicFrame>
        <p:nvGraphicFramePr>
          <p:cNvPr id="24" name="Diagram 23"/>
          <p:cNvGraphicFramePr/>
          <p:nvPr>
            <p:extLst>
              <p:ext uri="{D42A27DB-BD31-4B8C-83A1-F6EECF244321}">
                <p14:modId xmlns:p14="http://schemas.microsoft.com/office/powerpoint/2010/main" val="2667288336"/>
              </p:ext>
            </p:extLst>
          </p:nvPr>
        </p:nvGraphicFramePr>
        <p:xfrm>
          <a:off x="-914401" y="1083558"/>
          <a:ext cx="5377430" cy="55458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05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29245" y="1682217"/>
            <a:ext cx="8395284" cy="155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80763" y="3886200"/>
            <a:ext cx="8831037" cy="1386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598826" y="1682217"/>
            <a:ext cx="8522347" cy="359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6" name="Rectangle 5"/>
              <p:cNvSpPr/>
              <p:nvPr/>
            </p:nvSpPr>
            <p:spPr>
              <a:xfrm>
                <a:off x="9629451" y="5684222"/>
                <a:ext cx="8194872" cy="596382"/>
              </a:xfrm>
              <a:prstGeom prst="rect">
                <a:avLst/>
              </a:prstGeom>
            </p:spPr>
            <p:txBody>
              <a:bodyPr wrap="none">
                <a:spAutoFit/>
              </a:bodyPr>
              <a:lstStyle/>
              <a:p>
                <a:r>
                  <a:rPr lang="en-US" dirty="0">
                    <a:latin typeface="+mn-lt"/>
                  </a:rPr>
                  <a:t>$2500 – ($20 </a:t>
                </a:r>
                <a14:m>
                  <m:oMath xmlns:m="http://schemas.openxmlformats.org/officeDocument/2006/math">
                    <m:f>
                      <m:fPr>
                        <m:ctrlPr>
                          <a:rPr lang="en-US" i="1">
                            <a:latin typeface="Cambria Math"/>
                          </a:rPr>
                        </m:ctrlPr>
                      </m:fPr>
                      <m:num>
                        <m:r>
                          <a:rPr lang="en-US" i="1">
                            <a:latin typeface="Cambria Math"/>
                          </a:rPr>
                          <m:t>$</m:t>
                        </m:r>
                      </m:num>
                      <m:den>
                        <m:r>
                          <a:rPr lang="en-US" i="1">
                            <a:latin typeface="Cambria Math"/>
                          </a:rPr>
                          <m:t>𝑆𝐹</m:t>
                        </m:r>
                      </m:den>
                    </m:f>
                  </m:oMath>
                </a14:m>
                <a:r>
                  <a:rPr lang="en-US" dirty="0">
                    <a:latin typeface="+mn-lt"/>
                  </a:rPr>
                  <a:t> x 101.65 SF) = Cost of Remaining materials = $470</a:t>
                </a:r>
              </a:p>
            </p:txBody>
          </p:sp>
        </mc:Choice>
        <mc:Fallback xmlns="">
          <p:sp>
            <p:nvSpPr>
              <p:cNvPr id="6" name="Rectangle 5"/>
              <p:cNvSpPr>
                <a:spLocks noRot="1" noChangeAspect="1" noMove="1" noResize="1" noEditPoints="1" noAdjustHandles="1" noChangeArrowheads="1" noChangeShapeType="1" noTextEdit="1"/>
              </p:cNvSpPr>
              <p:nvPr/>
            </p:nvSpPr>
            <p:spPr>
              <a:xfrm>
                <a:off x="9629451" y="5684222"/>
                <a:ext cx="8194872" cy="596382"/>
              </a:xfrm>
              <a:prstGeom prst="rect">
                <a:avLst/>
              </a:prstGeom>
              <a:blipFill rotWithShape="1">
                <a:blip r:embed="rId14"/>
                <a:stretch>
                  <a:fillRect l="-967" r="-74" b="-8163"/>
                </a:stretch>
              </a:blipFill>
            </p:spPr>
            <p:txBody>
              <a:bodyPr/>
              <a:lstStyle/>
              <a:p>
                <a:r>
                  <a:rPr lang="en-US">
                    <a:noFill/>
                  </a:rPr>
                  <a:t> </a:t>
                </a:r>
              </a:p>
            </p:txBody>
          </p:sp>
        </mc:Fallback>
      </mc:AlternateContent>
    </p:spTree>
    <p:extLst>
      <p:ext uri="{BB962C8B-B14F-4D97-AF65-F5344CB8AC3E}">
        <p14:creationId xmlns:p14="http://schemas.microsoft.com/office/powerpoint/2010/main" val="294076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fade">
                                      <p:cBhvr>
                                        <p:cTn id="12" dur="500"/>
                                        <p:tgtEl>
                                          <p:spTgt spid="20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500"/>
                                        <p:tgtEl>
                                          <p:spTgt spid="20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a:t>
            </a:r>
            <a:r>
              <a:rPr lang="en-US" altLang="en-US" sz="1400" dirty="0" smtClean="0">
                <a:latin typeface="BankGothic Lt BT" pitchFamily="34" charset="0"/>
                <a:cs typeface="Aharoni" pitchFamily="2" charset="-79"/>
              </a:rPr>
              <a:t>DR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smtClean="0">
                <a:effectLst>
                  <a:outerShdw blurRad="38100" dist="38100" dir="2700000" algn="tl">
                    <a:srgbClr val="000000">
                      <a:alpha val="43137"/>
                    </a:srgbClr>
                  </a:outerShdw>
                </a:effectLst>
                <a:latin typeface="BankGothic Lt BT" pitchFamily="34" charset="0"/>
                <a:cs typeface="Aharoni" pitchFamily="2" charset="-79"/>
              </a:rPr>
              <a:t>PHOTOVOLTAIC CURTAIN WALL</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8" name="Straight Connector 7"/>
          <p:cNvCxnSpPr/>
          <p:nvPr/>
        </p:nvCxnSpPr>
        <p:spPr>
          <a:xfrm flipV="1">
            <a:off x="3581400" y="1077913"/>
            <a:ext cx="0" cy="58102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4" name="Diagram 23"/>
          <p:cNvGraphicFramePr/>
          <p:nvPr>
            <p:extLst>
              <p:ext uri="{D42A27DB-BD31-4B8C-83A1-F6EECF244321}">
                <p14:modId xmlns:p14="http://schemas.microsoft.com/office/powerpoint/2010/main" val="3908289199"/>
              </p:ext>
            </p:extLst>
          </p:nvPr>
        </p:nvGraphicFramePr>
        <p:xfrm>
          <a:off x="-914401" y="1083558"/>
          <a:ext cx="5377430" cy="55458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3" name="Picture 22"/>
          <p:cNvPicPr/>
          <p:nvPr/>
        </p:nvPicPr>
        <p:blipFill>
          <a:blip r:embed="rId11"/>
          <a:stretch>
            <a:fillRect/>
          </a:stretch>
        </p:blipFill>
        <p:spPr>
          <a:xfrm>
            <a:off x="3932900" y="1219745"/>
            <a:ext cx="4810369" cy="2818855"/>
          </a:xfrm>
          <a:prstGeom prst="rect">
            <a:avLst/>
          </a:prstGeom>
        </p:spPr>
      </p:pic>
      <p:sp>
        <p:nvSpPr>
          <p:cNvPr id="27" name="Freeform 26"/>
          <p:cNvSpPr/>
          <p:nvPr/>
        </p:nvSpPr>
        <p:spPr>
          <a:xfrm>
            <a:off x="3932900" y="1207346"/>
            <a:ext cx="3163229" cy="2726232"/>
          </a:xfrm>
          <a:custGeom>
            <a:avLst/>
            <a:gdLst>
              <a:gd name="connsiteX0" fmla="*/ 3908952 w 3908952"/>
              <a:gd name="connsiteY0" fmla="*/ 3046556 h 3102893"/>
              <a:gd name="connsiteX1" fmla="*/ 3908952 w 3908952"/>
              <a:gd name="connsiteY1" fmla="*/ 3102893 h 3102893"/>
              <a:gd name="connsiteX2" fmla="*/ 0 w 3908952"/>
              <a:gd name="connsiteY2" fmla="*/ 3102893 h 3102893"/>
              <a:gd name="connsiteX3" fmla="*/ 0 w 3908952"/>
              <a:gd name="connsiteY3" fmla="*/ 0 h 3102893"/>
              <a:gd name="connsiteX4" fmla="*/ 52004 w 3908952"/>
              <a:gd name="connsiteY4" fmla="*/ 0 h 3102893"/>
              <a:gd name="connsiteX5" fmla="*/ 52004 w 3908952"/>
              <a:gd name="connsiteY5" fmla="*/ 3063890 h 3102893"/>
              <a:gd name="connsiteX6" fmla="*/ 3908952 w 3908952"/>
              <a:gd name="connsiteY6" fmla="*/ 3063890 h 310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8952" h="3102893">
                <a:moveTo>
                  <a:pt x="3908952" y="3046556"/>
                </a:moveTo>
                <a:lnTo>
                  <a:pt x="3908952" y="3102893"/>
                </a:lnTo>
                <a:lnTo>
                  <a:pt x="0" y="3102893"/>
                </a:lnTo>
                <a:lnTo>
                  <a:pt x="0" y="0"/>
                </a:lnTo>
                <a:lnTo>
                  <a:pt x="52004" y="0"/>
                </a:lnTo>
                <a:lnTo>
                  <a:pt x="52004" y="3063890"/>
                </a:lnTo>
                <a:lnTo>
                  <a:pt x="3908952" y="3063890"/>
                </a:lnTo>
              </a:path>
            </a:pathLst>
          </a:cu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8" name="Picture 27"/>
          <p:cNvPicPr/>
          <p:nvPr/>
        </p:nvPicPr>
        <p:blipFill>
          <a:blip r:embed="rId12">
            <a:extLst>
              <a:ext uri="{28A0092B-C50C-407E-A947-70E740481C1C}">
                <a14:useLocalDpi xmlns:a14="http://schemas.microsoft.com/office/drawing/2010/main" val="0"/>
              </a:ext>
            </a:extLst>
          </a:blip>
          <a:stretch>
            <a:fillRect/>
          </a:stretch>
        </p:blipFill>
        <p:spPr>
          <a:xfrm>
            <a:off x="5562600" y="4277591"/>
            <a:ext cx="1913163" cy="2504209"/>
          </a:xfrm>
          <a:prstGeom prst="rect">
            <a:avLst/>
          </a:prstGeom>
        </p:spPr>
      </p:pic>
      <p:cxnSp>
        <p:nvCxnSpPr>
          <p:cNvPr id="29" name="Straight Connector 28"/>
          <p:cNvCxnSpPr/>
          <p:nvPr/>
        </p:nvCxnSpPr>
        <p:spPr>
          <a:xfrm>
            <a:off x="5855484" y="6502400"/>
            <a:ext cx="1437941"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30" name="Straight Connector 29"/>
          <p:cNvCxnSpPr/>
          <p:nvPr/>
        </p:nvCxnSpPr>
        <p:spPr>
          <a:xfrm>
            <a:off x="5771469" y="4368566"/>
            <a:ext cx="0" cy="2032234"/>
          </a:xfrm>
          <a:prstGeom prst="line">
            <a:avLst/>
          </a:prstGeom>
        </p:spPr>
        <p:style>
          <a:lnRef idx="3">
            <a:schemeClr val="accent1"/>
          </a:lnRef>
          <a:fillRef idx="0">
            <a:schemeClr val="accent1"/>
          </a:fillRef>
          <a:effectRef idx="2">
            <a:schemeClr val="accent1"/>
          </a:effectRef>
          <a:fontRef idx="minor">
            <a:schemeClr val="tx1"/>
          </a:fontRef>
        </p:style>
      </p:cxnSp>
      <p:pic>
        <p:nvPicPr>
          <p:cNvPr id="307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77400" y="1295400"/>
            <a:ext cx="3728706" cy="453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020800" y="2133600"/>
            <a:ext cx="3683202"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164300" y="1663678"/>
            <a:ext cx="3367274" cy="4356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384270" y="2641471"/>
            <a:ext cx="3438130" cy="2584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Box 39"/>
          <p:cNvSpPr txBox="1"/>
          <p:nvPr/>
        </p:nvSpPr>
        <p:spPr>
          <a:xfrm>
            <a:off x="11430000" y="3810000"/>
            <a:ext cx="5867400" cy="3939540"/>
          </a:xfrm>
          <a:prstGeom prst="rect">
            <a:avLst/>
          </a:prstGeom>
          <a:noFill/>
        </p:spPr>
        <p:txBody>
          <a:bodyPr wrap="square">
            <a:spAutoFit/>
          </a:bodyPr>
          <a:lstStyle/>
          <a:p>
            <a:pPr algn="ctr">
              <a:defRPr/>
            </a:pPr>
            <a:endParaRPr lang="en-US" dirty="0">
              <a:latin typeface="Aharoni" pitchFamily="2" charset="-79"/>
              <a:cs typeface="Aharoni" pitchFamily="2" charset="-79"/>
            </a:endParaRPr>
          </a:p>
          <a:p>
            <a:pPr algn="ctr">
              <a:defRPr/>
            </a:pPr>
            <a:endParaRPr lang="en-US" dirty="0">
              <a:latin typeface="Aharoni" pitchFamily="2" charset="-79"/>
              <a:cs typeface="Aharoni" pitchFamily="2" charset="-79"/>
            </a:endParaRPr>
          </a:p>
          <a:p>
            <a:pPr algn="ctr">
              <a:defRPr/>
            </a:pPr>
            <a:endParaRPr lang="en-US" sz="2400" b="1" dirty="0" smtClean="0">
              <a:latin typeface="+mn-lt"/>
              <a:cs typeface="Estrangelo Edessa" pitchFamily="66" charset="0"/>
            </a:endParaRPr>
          </a:p>
          <a:p>
            <a:pPr algn="ctr">
              <a:defRPr/>
            </a:pPr>
            <a:endParaRPr lang="en-US" sz="2400" b="1" dirty="0" smtClean="0">
              <a:latin typeface="+mn-lt"/>
              <a:cs typeface="Estrangelo Edessa" pitchFamily="66" charset="0"/>
            </a:endParaRPr>
          </a:p>
          <a:p>
            <a:pPr algn="ctr">
              <a:defRPr/>
            </a:pPr>
            <a:endParaRPr lang="en-US" sz="2400" dirty="0" smtClean="0">
              <a:latin typeface="+mn-lt"/>
              <a:cs typeface="Estrangelo Edessa" pitchFamily="66" charset="0"/>
            </a:endParaRPr>
          </a:p>
          <a:p>
            <a:pPr algn="ctr">
              <a:defRPr/>
            </a:pPr>
            <a:r>
              <a:rPr lang="en-US" sz="2800" b="1" dirty="0" smtClean="0">
                <a:solidFill>
                  <a:schemeClr val="tx1">
                    <a:lumMod val="50000"/>
                  </a:schemeClr>
                </a:solidFill>
                <a:latin typeface="+mn-lt"/>
                <a:cs typeface="Estrangelo Edessa" pitchFamily="66" charset="0"/>
              </a:rPr>
              <a:t>Results</a:t>
            </a:r>
          </a:p>
          <a:p>
            <a:pPr marL="342900" indent="-342900" algn="ctr">
              <a:buFont typeface="Arial" pitchFamily="34" charset="0"/>
              <a:buChar char="•"/>
              <a:defRPr/>
            </a:pPr>
            <a:r>
              <a:rPr lang="en-US" sz="2400" dirty="0" smtClean="0">
                <a:latin typeface="+mn-lt"/>
                <a:cs typeface="Aharoni" pitchFamily="2" charset="-79"/>
              </a:rPr>
              <a:t>0.007” less Deflection</a:t>
            </a:r>
          </a:p>
          <a:p>
            <a:pPr marL="342900" indent="-342900" algn="ctr">
              <a:buFont typeface="Arial" pitchFamily="34" charset="0"/>
              <a:buChar char="•"/>
              <a:defRPr/>
            </a:pPr>
            <a:r>
              <a:rPr lang="en-US" sz="2400" dirty="0" smtClean="0">
                <a:latin typeface="+mn-lt"/>
                <a:cs typeface="Aharoni" pitchFamily="2" charset="-79"/>
              </a:rPr>
              <a:t>2.9 </a:t>
            </a:r>
            <a:r>
              <a:rPr lang="en-US" sz="2400" dirty="0" err="1" smtClean="0">
                <a:latin typeface="+mn-lt"/>
                <a:cs typeface="Aharoni" pitchFamily="2" charset="-79"/>
              </a:rPr>
              <a:t>ft</a:t>
            </a:r>
            <a:r>
              <a:rPr lang="en-US" sz="2400" dirty="0" smtClean="0">
                <a:latin typeface="+mn-lt"/>
                <a:cs typeface="Aharoni" pitchFamily="2" charset="-79"/>
              </a:rPr>
              <a:t>-k less moment</a:t>
            </a:r>
            <a:endParaRPr lang="en-US" sz="1800" dirty="0">
              <a:latin typeface="Bell Gothic Std Black" pitchFamily="34" charset="0"/>
              <a:cs typeface="Aharoni" pitchFamily="2" charset="-79"/>
            </a:endParaRPr>
          </a:p>
          <a:p>
            <a:pPr marL="342900" indent="-342900" algn="ctr">
              <a:buFont typeface="Arial" pitchFamily="34" charset="0"/>
              <a:buChar char="•"/>
              <a:defRPr/>
            </a:pPr>
            <a:endParaRPr lang="en-US" sz="1800" dirty="0">
              <a:latin typeface="Bell Gothic Std Black" pitchFamily="34" charset="0"/>
              <a:cs typeface="Aharoni" pitchFamily="2" charset="-79"/>
            </a:endParaRPr>
          </a:p>
          <a:p>
            <a:pPr algn="ctr">
              <a:defRPr/>
            </a:pPr>
            <a:endParaRPr lang="en-US" sz="1800" dirty="0">
              <a:latin typeface="Bell Gothic Std Black" pitchFamily="34" charset="0"/>
              <a:cs typeface="Aharoni" pitchFamily="2" charset="-79"/>
            </a:endParaRPr>
          </a:p>
          <a:p>
            <a:pPr algn="ctr">
              <a:defRPr/>
            </a:pPr>
            <a:endParaRPr lang="en-US" dirty="0">
              <a:latin typeface="Aharoni" pitchFamily="2" charset="-79"/>
              <a:cs typeface="Aharoni" pitchFamily="2" charset="-79"/>
            </a:endParaRPr>
          </a:p>
        </p:txBody>
      </p:sp>
      <p:sp>
        <p:nvSpPr>
          <p:cNvPr id="41" name="TextBox 40"/>
          <p:cNvSpPr txBox="1"/>
          <p:nvPr/>
        </p:nvSpPr>
        <p:spPr>
          <a:xfrm>
            <a:off x="20936169" y="3809999"/>
            <a:ext cx="5867400" cy="3939540"/>
          </a:xfrm>
          <a:prstGeom prst="rect">
            <a:avLst/>
          </a:prstGeom>
          <a:noFill/>
        </p:spPr>
        <p:txBody>
          <a:bodyPr wrap="square">
            <a:spAutoFit/>
          </a:bodyPr>
          <a:lstStyle/>
          <a:p>
            <a:pPr algn="ctr">
              <a:defRPr/>
            </a:pPr>
            <a:endParaRPr lang="en-US" dirty="0">
              <a:latin typeface="Aharoni" pitchFamily="2" charset="-79"/>
              <a:cs typeface="Aharoni" pitchFamily="2" charset="-79"/>
            </a:endParaRPr>
          </a:p>
          <a:p>
            <a:pPr algn="ctr">
              <a:defRPr/>
            </a:pPr>
            <a:endParaRPr lang="en-US" dirty="0">
              <a:latin typeface="Aharoni" pitchFamily="2" charset="-79"/>
              <a:cs typeface="Aharoni" pitchFamily="2" charset="-79"/>
            </a:endParaRPr>
          </a:p>
          <a:p>
            <a:pPr algn="ctr">
              <a:defRPr/>
            </a:pPr>
            <a:endParaRPr lang="en-US" sz="2400" b="1" dirty="0" smtClean="0">
              <a:latin typeface="+mn-lt"/>
              <a:cs typeface="Estrangelo Edessa" pitchFamily="66" charset="0"/>
            </a:endParaRPr>
          </a:p>
          <a:p>
            <a:pPr algn="ctr">
              <a:defRPr/>
            </a:pPr>
            <a:endParaRPr lang="en-US" sz="2400" b="1" dirty="0" smtClean="0">
              <a:latin typeface="+mn-lt"/>
              <a:cs typeface="Estrangelo Edessa" pitchFamily="66" charset="0"/>
            </a:endParaRPr>
          </a:p>
          <a:p>
            <a:pPr algn="ctr">
              <a:defRPr/>
            </a:pPr>
            <a:endParaRPr lang="en-US" sz="2400" dirty="0" smtClean="0">
              <a:latin typeface="+mn-lt"/>
              <a:cs typeface="Estrangelo Edessa" pitchFamily="66" charset="0"/>
            </a:endParaRPr>
          </a:p>
          <a:p>
            <a:pPr algn="ctr">
              <a:defRPr/>
            </a:pPr>
            <a:r>
              <a:rPr lang="en-US" sz="2800" b="1" dirty="0" smtClean="0">
                <a:solidFill>
                  <a:schemeClr val="tx1">
                    <a:lumMod val="50000"/>
                  </a:schemeClr>
                </a:solidFill>
                <a:latin typeface="+mn-lt"/>
                <a:cs typeface="Estrangelo Edessa" pitchFamily="66" charset="0"/>
              </a:rPr>
              <a:t>Results</a:t>
            </a:r>
          </a:p>
          <a:p>
            <a:pPr marL="342900" indent="-342900" algn="ctr">
              <a:buFont typeface="Arial" pitchFamily="34" charset="0"/>
              <a:buChar char="•"/>
              <a:defRPr/>
            </a:pPr>
            <a:r>
              <a:rPr lang="en-US" sz="2400" dirty="0" smtClean="0">
                <a:latin typeface="+mn-lt"/>
                <a:cs typeface="Aharoni" pitchFamily="2" charset="-79"/>
              </a:rPr>
              <a:t>0.05” less Deflection</a:t>
            </a:r>
          </a:p>
          <a:p>
            <a:pPr marL="342900" indent="-342900" algn="ctr">
              <a:buFont typeface="Arial" pitchFamily="34" charset="0"/>
              <a:buChar char="•"/>
              <a:defRPr/>
            </a:pPr>
            <a:r>
              <a:rPr lang="en-US" sz="2400" dirty="0" smtClean="0">
                <a:latin typeface="+mn-lt"/>
                <a:cs typeface="Aharoni" pitchFamily="2" charset="-79"/>
              </a:rPr>
              <a:t>5 </a:t>
            </a:r>
            <a:r>
              <a:rPr lang="en-US" sz="2400" dirty="0" err="1" smtClean="0">
                <a:latin typeface="+mn-lt"/>
                <a:cs typeface="Aharoni" pitchFamily="2" charset="-79"/>
              </a:rPr>
              <a:t>ft</a:t>
            </a:r>
            <a:r>
              <a:rPr lang="en-US" sz="2400" dirty="0" smtClean="0">
                <a:latin typeface="+mn-lt"/>
                <a:cs typeface="Aharoni" pitchFamily="2" charset="-79"/>
              </a:rPr>
              <a:t>-k less moment</a:t>
            </a:r>
            <a:endParaRPr lang="en-US" sz="1800" dirty="0">
              <a:latin typeface="Bell Gothic Std Black" pitchFamily="34" charset="0"/>
              <a:cs typeface="Aharoni" pitchFamily="2" charset="-79"/>
            </a:endParaRPr>
          </a:p>
          <a:p>
            <a:pPr marL="342900" indent="-342900" algn="ctr">
              <a:buFont typeface="Arial" pitchFamily="34" charset="0"/>
              <a:buChar char="•"/>
              <a:defRPr/>
            </a:pPr>
            <a:endParaRPr lang="en-US" sz="1800" dirty="0">
              <a:latin typeface="Bell Gothic Std Black" pitchFamily="34" charset="0"/>
              <a:cs typeface="Aharoni" pitchFamily="2" charset="-79"/>
            </a:endParaRPr>
          </a:p>
          <a:p>
            <a:pPr algn="ctr">
              <a:defRPr/>
            </a:pPr>
            <a:endParaRPr lang="en-US" sz="1800" dirty="0">
              <a:latin typeface="Bell Gothic Std Black" pitchFamily="34" charset="0"/>
              <a:cs typeface="Aharoni" pitchFamily="2" charset="-79"/>
            </a:endParaRPr>
          </a:p>
          <a:p>
            <a:pPr algn="ctr">
              <a:defRPr/>
            </a:pPr>
            <a:endParaRPr lang="en-US" dirty="0">
              <a:latin typeface="Aharoni" pitchFamily="2" charset="-79"/>
              <a:cs typeface="Aharoni" pitchFamily="2" charset="-79"/>
            </a:endParaRPr>
          </a:p>
        </p:txBody>
      </p:sp>
      <p:sp>
        <p:nvSpPr>
          <p:cNvPr id="31" name="TextBox 30"/>
          <p:cNvSpPr txBox="1"/>
          <p:nvPr/>
        </p:nvSpPr>
        <p:spPr>
          <a:xfrm>
            <a:off x="3928381" y="3868016"/>
            <a:ext cx="5181600" cy="430887"/>
          </a:xfrm>
          <a:prstGeom prst="rect">
            <a:avLst/>
          </a:prstGeom>
          <a:noFill/>
        </p:spPr>
        <p:txBody>
          <a:bodyPr wrap="square" rtlCol="0">
            <a:spAutoFit/>
          </a:bodyPr>
          <a:lstStyle/>
          <a:p>
            <a:pPr algn="ctr"/>
            <a:r>
              <a:rPr lang="en-US" dirty="0" smtClean="0"/>
              <a:t>Photos provided by Turner</a:t>
            </a:r>
            <a:endParaRPr lang="en-US" dirty="0"/>
          </a:p>
        </p:txBody>
      </p:sp>
    </p:spTree>
    <p:extLst>
      <p:ext uri="{BB962C8B-B14F-4D97-AF65-F5344CB8AC3E}">
        <p14:creationId xmlns:p14="http://schemas.microsoft.com/office/powerpoint/2010/main" val="326593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75"/>
                                        </p:tgtEl>
                                        <p:attrNameLst>
                                          <p:attrName>style.visibility</p:attrName>
                                        </p:attrNameLst>
                                      </p:cBhvr>
                                      <p:to>
                                        <p:strVal val="visible"/>
                                      </p:to>
                                    </p:set>
                                    <p:animEffect transition="in" filter="fade">
                                      <p:cBhvr>
                                        <p:cTn id="30" dur="500"/>
                                        <p:tgtEl>
                                          <p:spTgt spid="3075"/>
                                        </p:tgtEl>
                                      </p:cBhvr>
                                    </p:animEffect>
                                  </p:childTnLst>
                                </p:cTn>
                              </p:par>
                              <p:par>
                                <p:cTn id="31" presetID="10" presetClass="entr" presetSubtype="0" fill="hold" nodeType="with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500"/>
                                        <p:tgtEl>
                                          <p:spTgt spid="307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78"/>
                                        </p:tgtEl>
                                        <p:attrNameLst>
                                          <p:attrName>style.visibility</p:attrName>
                                        </p:attrNameLst>
                                      </p:cBhvr>
                                      <p:to>
                                        <p:strVal val="visible"/>
                                      </p:to>
                                    </p:set>
                                    <p:animEffect transition="in" filter="fade">
                                      <p:cBhvr>
                                        <p:cTn id="43" dur="500"/>
                                        <p:tgtEl>
                                          <p:spTgt spid="3078"/>
                                        </p:tgtEl>
                                      </p:cBhvr>
                                    </p:animEffect>
                                  </p:childTnLst>
                                </p:cTn>
                              </p:par>
                              <p:par>
                                <p:cTn id="44" presetID="10" presetClass="entr" presetSubtype="0" fill="hold" nodeType="withEffect">
                                  <p:stCondLst>
                                    <p:cond delay="0"/>
                                  </p:stCondLst>
                                  <p:childTnLst>
                                    <p:set>
                                      <p:cBhvr>
                                        <p:cTn id="45" dur="1" fill="hold">
                                          <p:stCondLst>
                                            <p:cond delay="0"/>
                                          </p:stCondLst>
                                        </p:cTn>
                                        <p:tgtEl>
                                          <p:spTgt spid="3077"/>
                                        </p:tgtEl>
                                        <p:attrNameLst>
                                          <p:attrName>style.visibility</p:attrName>
                                        </p:attrNameLst>
                                      </p:cBhvr>
                                      <p:to>
                                        <p:strVal val="visible"/>
                                      </p:to>
                                    </p:set>
                                    <p:animEffect transition="in" filter="fade">
                                      <p:cBhvr>
                                        <p:cTn id="46" dur="500"/>
                                        <p:tgtEl>
                                          <p:spTgt spid="307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0"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a:t>
            </a:r>
            <a:r>
              <a:rPr lang="en-US" altLang="en-US" sz="1400" dirty="0" smtClean="0">
                <a:latin typeface="BankGothic Lt BT" pitchFamily="34" charset="0"/>
                <a:cs typeface="Aharoni" pitchFamily="2" charset="-79"/>
              </a:rPr>
              <a:t>DR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smtClean="0">
                <a:effectLst>
                  <a:outerShdw blurRad="38100" dist="38100" dir="2700000" algn="tl">
                    <a:srgbClr val="000000">
                      <a:alpha val="43137"/>
                    </a:srgbClr>
                  </a:outerShdw>
                </a:effectLst>
                <a:latin typeface="BankGothic Lt BT" pitchFamily="34" charset="0"/>
                <a:cs typeface="Aharoni" pitchFamily="2" charset="-79"/>
              </a:rPr>
              <a:t>SIPS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8" name="Straight Connector 7"/>
          <p:cNvCxnSpPr/>
          <p:nvPr/>
        </p:nvCxnSpPr>
        <p:spPr>
          <a:xfrm flipV="1">
            <a:off x="3581400" y="1077913"/>
            <a:ext cx="0" cy="58102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1" name="Diagram 30"/>
          <p:cNvGraphicFramePr/>
          <p:nvPr>
            <p:extLst>
              <p:ext uri="{D42A27DB-BD31-4B8C-83A1-F6EECF244321}">
                <p14:modId xmlns:p14="http://schemas.microsoft.com/office/powerpoint/2010/main" val="1044337881"/>
              </p:ext>
            </p:extLst>
          </p:nvPr>
        </p:nvGraphicFramePr>
        <p:xfrm>
          <a:off x="-914400" y="914400"/>
          <a:ext cx="5334000" cy="5842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2" name="TextBox 31"/>
          <p:cNvSpPr txBox="1"/>
          <p:nvPr/>
        </p:nvSpPr>
        <p:spPr>
          <a:xfrm>
            <a:off x="8369717" y="794802"/>
            <a:ext cx="10663992" cy="6063198"/>
          </a:xfrm>
          <a:prstGeom prst="rect">
            <a:avLst/>
          </a:prstGeom>
          <a:noFill/>
        </p:spPr>
        <p:txBody>
          <a:bodyPr wrap="square">
            <a:spAutoFit/>
          </a:bodyPr>
          <a:lstStyle/>
          <a:p>
            <a:pPr>
              <a:defRPr/>
            </a:pPr>
            <a:endParaRPr lang="en-US" dirty="0">
              <a:latin typeface="Aharoni" pitchFamily="2" charset="-79"/>
              <a:cs typeface="Aharoni" pitchFamily="2" charset="-79"/>
            </a:endParaRPr>
          </a:p>
          <a:p>
            <a:pPr>
              <a:defRPr/>
            </a:pPr>
            <a:endParaRPr lang="en-US" dirty="0">
              <a:latin typeface="Aharoni" pitchFamily="2" charset="-79"/>
              <a:cs typeface="Aharoni" pitchFamily="2" charset="-79"/>
            </a:endParaRPr>
          </a:p>
          <a:p>
            <a:pPr>
              <a:defRPr/>
            </a:pPr>
            <a:endParaRPr lang="en-US" sz="1800" dirty="0">
              <a:latin typeface="+mn-lt"/>
              <a:cs typeface="Estrangelo Edessa" pitchFamily="66" charset="0"/>
            </a:endParaRPr>
          </a:p>
          <a:p>
            <a:pPr>
              <a:defRPr/>
            </a:pPr>
            <a:endParaRPr lang="en-US" sz="1800" dirty="0">
              <a:latin typeface="+mn-lt"/>
              <a:cs typeface="Estrangelo Edessa" pitchFamily="66" charset="0"/>
            </a:endParaRPr>
          </a:p>
          <a:p>
            <a:pPr algn="ctr">
              <a:defRPr/>
            </a:pPr>
            <a:r>
              <a:rPr lang="en-US" sz="3200" b="1" dirty="0" smtClean="0">
                <a:solidFill>
                  <a:schemeClr val="tx1">
                    <a:lumMod val="50000"/>
                  </a:schemeClr>
                </a:solidFill>
                <a:latin typeface="+mn-lt"/>
                <a:cs typeface="Estrangelo Edessa" pitchFamily="66" charset="0"/>
              </a:rPr>
              <a:t>PROBLEM</a:t>
            </a:r>
            <a:endParaRPr lang="en-US" sz="3200" b="1" dirty="0">
              <a:solidFill>
                <a:schemeClr val="tx1">
                  <a:lumMod val="50000"/>
                </a:schemeClr>
              </a:solidFill>
              <a:latin typeface="+mn-lt"/>
              <a:cs typeface="Estrangelo Edessa" pitchFamily="66" charset="0"/>
            </a:endParaRPr>
          </a:p>
          <a:p>
            <a:pPr marL="285750" indent="-285750" algn="ctr">
              <a:buFont typeface="Arial" pitchFamily="34" charset="0"/>
              <a:buChar char="•"/>
              <a:defRPr/>
            </a:pPr>
            <a:r>
              <a:rPr lang="en-US" sz="2400" dirty="0" smtClean="0">
                <a:latin typeface="+mn-lt"/>
                <a:cs typeface="Estrangelo Edessa" pitchFamily="66" charset="0"/>
              </a:rPr>
              <a:t>Greater need for coordination</a:t>
            </a:r>
          </a:p>
          <a:p>
            <a:pPr marL="285750" indent="-285750" algn="ctr">
              <a:buFont typeface="Arial" pitchFamily="34" charset="0"/>
              <a:buChar char="•"/>
              <a:defRPr/>
            </a:pPr>
            <a:r>
              <a:rPr lang="en-US" sz="2400" dirty="0" smtClean="0">
                <a:latin typeface="+mn-lt"/>
                <a:cs typeface="Estrangelo Edessa" pitchFamily="66" charset="0"/>
              </a:rPr>
              <a:t>Core is first activity for each floor</a:t>
            </a:r>
          </a:p>
          <a:p>
            <a:pPr algn="ctr">
              <a:defRPr/>
            </a:pPr>
            <a:endParaRPr lang="en-US" sz="2400" dirty="0">
              <a:latin typeface="+mn-lt"/>
              <a:cs typeface="Estrangelo Edessa" pitchFamily="66" charset="0"/>
            </a:endParaRPr>
          </a:p>
          <a:p>
            <a:pPr algn="ctr">
              <a:defRPr/>
            </a:pPr>
            <a:r>
              <a:rPr lang="en-US" sz="3200" b="1" dirty="0" smtClean="0">
                <a:solidFill>
                  <a:schemeClr val="tx1">
                    <a:lumMod val="50000"/>
                  </a:schemeClr>
                </a:solidFill>
                <a:latin typeface="+mn-lt"/>
                <a:cs typeface="Estrangelo Edessa" pitchFamily="66" charset="0"/>
              </a:rPr>
              <a:t>Background</a:t>
            </a:r>
          </a:p>
          <a:p>
            <a:pPr marL="342900" indent="-342900" algn="ctr">
              <a:buFont typeface="Arial" pitchFamily="34" charset="0"/>
              <a:buChar char="•"/>
              <a:defRPr/>
            </a:pPr>
            <a:r>
              <a:rPr lang="en-US" sz="2400" dirty="0" smtClean="0">
                <a:latin typeface="+mn-lt"/>
                <a:cs typeface="Aharoni" pitchFamily="2" charset="-79"/>
              </a:rPr>
              <a:t>SIPS breaks down project sequence</a:t>
            </a:r>
          </a:p>
          <a:p>
            <a:pPr marL="342900" indent="-342900" algn="ctr">
              <a:buFont typeface="Arial" pitchFamily="34" charset="0"/>
              <a:buChar char="•"/>
              <a:defRPr/>
            </a:pPr>
            <a:r>
              <a:rPr lang="en-US" sz="2400" dirty="0" smtClean="0">
                <a:latin typeface="+mn-lt"/>
                <a:cs typeface="Aharoni" pitchFamily="2" charset="-79"/>
              </a:rPr>
              <a:t>Used on highly repetitive projects</a:t>
            </a:r>
          </a:p>
          <a:p>
            <a:pPr marL="342900" indent="-342900" algn="ctr">
              <a:buFont typeface="Arial" pitchFamily="34" charset="0"/>
              <a:buChar char="•"/>
              <a:defRPr/>
            </a:pPr>
            <a:r>
              <a:rPr lang="en-US" sz="2400" dirty="0" smtClean="0">
                <a:latin typeface="+mn-lt"/>
                <a:cs typeface="Aharoni" pitchFamily="2" charset="-79"/>
              </a:rPr>
              <a:t>Project split into construction zones</a:t>
            </a:r>
          </a:p>
          <a:p>
            <a:pPr marL="342900" indent="-342900" algn="ctr">
              <a:buFont typeface="Arial" pitchFamily="34" charset="0"/>
              <a:buChar char="•"/>
              <a:defRPr/>
            </a:pPr>
            <a:r>
              <a:rPr lang="en-US" sz="2400" dirty="0" smtClean="0">
                <a:latin typeface="+mn-lt"/>
                <a:cs typeface="Aharoni" pitchFamily="2" charset="-79"/>
              </a:rPr>
              <a:t>Benefit for subcontractor and project team</a:t>
            </a:r>
            <a:endParaRPr lang="en-US" sz="2400" dirty="0">
              <a:latin typeface="+mn-lt"/>
              <a:cs typeface="Aharoni" pitchFamily="2" charset="-79"/>
            </a:endParaRPr>
          </a:p>
          <a:p>
            <a:pPr>
              <a:defRPr/>
            </a:pPr>
            <a:endParaRPr lang="en-US" sz="1800" dirty="0">
              <a:latin typeface="Bell Gothic Std Black" pitchFamily="34" charset="0"/>
              <a:cs typeface="Aharoni" pitchFamily="2" charset="-79"/>
            </a:endParaRPr>
          </a:p>
          <a:p>
            <a:pPr marL="342900" indent="-342900">
              <a:buFont typeface="Arial" pitchFamily="34" charset="0"/>
              <a:buChar char="•"/>
              <a:defRPr/>
            </a:pPr>
            <a:endParaRPr lang="en-US" sz="1800" dirty="0">
              <a:latin typeface="Bell Gothic Std Black" pitchFamily="34" charset="0"/>
              <a:cs typeface="Aharoni" pitchFamily="2" charset="-79"/>
            </a:endParaRPr>
          </a:p>
          <a:p>
            <a:pPr>
              <a:defRPr/>
            </a:pPr>
            <a:endParaRPr lang="en-US" sz="1800" dirty="0">
              <a:latin typeface="Bell Gothic Std Black" pitchFamily="34" charset="0"/>
              <a:cs typeface="Aharoni" pitchFamily="2" charset="-79"/>
            </a:endParaRPr>
          </a:p>
          <a:p>
            <a:pPr>
              <a:defRPr/>
            </a:pPr>
            <a:endParaRPr lang="en-US" dirty="0">
              <a:latin typeface="Aharoni" pitchFamily="2" charset="-79"/>
              <a:cs typeface="Aharoni" pitchFamily="2" charset="-79"/>
            </a:endParaRPr>
          </a:p>
        </p:txBody>
      </p:sp>
      <p:pic>
        <p:nvPicPr>
          <p:cNvPr id="3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202400" y="1471700"/>
            <a:ext cx="7315200" cy="4544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39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a:t>
            </a:r>
            <a:r>
              <a:rPr lang="en-US" altLang="en-US" sz="1400" dirty="0" smtClean="0">
                <a:latin typeface="BankGothic Lt BT" pitchFamily="34" charset="0"/>
                <a:cs typeface="Aharoni" pitchFamily="2" charset="-79"/>
              </a:rPr>
              <a:t>DR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smtClean="0">
                <a:effectLst>
                  <a:outerShdw blurRad="38100" dist="38100" dir="2700000" algn="tl">
                    <a:srgbClr val="000000">
                      <a:alpha val="43137"/>
                    </a:srgbClr>
                  </a:outerShdw>
                </a:effectLst>
                <a:latin typeface="BankGothic Lt BT" pitchFamily="34" charset="0"/>
                <a:cs typeface="Aharoni" pitchFamily="2" charset="-79"/>
              </a:rPr>
              <a:t>SIPS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8" name="Straight Connector 7"/>
          <p:cNvCxnSpPr/>
          <p:nvPr/>
        </p:nvCxnSpPr>
        <p:spPr>
          <a:xfrm flipV="1">
            <a:off x="3581400" y="1077913"/>
            <a:ext cx="0" cy="58102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1" name="Diagram 30"/>
          <p:cNvGraphicFramePr/>
          <p:nvPr>
            <p:extLst>
              <p:ext uri="{D42A27DB-BD31-4B8C-83A1-F6EECF244321}">
                <p14:modId xmlns:p14="http://schemas.microsoft.com/office/powerpoint/2010/main" val="3711636646"/>
              </p:ext>
            </p:extLst>
          </p:nvPr>
        </p:nvGraphicFramePr>
        <p:xfrm>
          <a:off x="-914400" y="914400"/>
          <a:ext cx="5334000" cy="5842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10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34763" y="1357312"/>
            <a:ext cx="7097723" cy="245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57626" y="3886200"/>
            <a:ext cx="6811174" cy="2681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407218" y="1387474"/>
            <a:ext cx="6927337" cy="2392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652976" y="4031455"/>
            <a:ext cx="6414048" cy="2391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3733800" y="929580"/>
            <a:ext cx="5334000" cy="6309420"/>
          </a:xfrm>
          <a:prstGeom prst="rect">
            <a:avLst/>
          </a:prstGeom>
          <a:noFill/>
        </p:spPr>
        <p:txBody>
          <a:bodyPr wrap="square">
            <a:spAutoFit/>
          </a:bodyPr>
          <a:lstStyle/>
          <a:p>
            <a:pPr>
              <a:defRPr/>
            </a:pPr>
            <a:endParaRPr lang="en-US" dirty="0">
              <a:latin typeface="Aharoni" pitchFamily="2" charset="-79"/>
              <a:cs typeface="Aharoni" pitchFamily="2" charset="-79"/>
            </a:endParaRPr>
          </a:p>
          <a:p>
            <a:pPr>
              <a:defRPr/>
            </a:pPr>
            <a:endParaRPr lang="en-US" dirty="0">
              <a:latin typeface="Aharoni" pitchFamily="2" charset="-79"/>
              <a:cs typeface="Aharoni" pitchFamily="2" charset="-79"/>
            </a:endParaRPr>
          </a:p>
          <a:p>
            <a:pPr>
              <a:defRPr/>
            </a:pPr>
            <a:endParaRPr lang="en-US" sz="1800" dirty="0">
              <a:latin typeface="+mn-lt"/>
              <a:cs typeface="Estrangelo Edessa" pitchFamily="66" charset="0"/>
            </a:endParaRPr>
          </a:p>
          <a:p>
            <a:pPr>
              <a:defRPr/>
            </a:pPr>
            <a:endParaRPr lang="en-US" sz="1800" dirty="0">
              <a:latin typeface="+mn-lt"/>
              <a:cs typeface="Estrangelo Edessa" pitchFamily="66" charset="0"/>
            </a:endParaRPr>
          </a:p>
          <a:p>
            <a:pPr algn="ctr">
              <a:defRPr/>
            </a:pPr>
            <a:r>
              <a:rPr lang="en-US" sz="3200" b="1" dirty="0" smtClean="0">
                <a:solidFill>
                  <a:schemeClr val="tx1">
                    <a:lumMod val="50000"/>
                  </a:schemeClr>
                </a:solidFill>
                <a:latin typeface="+mn-lt"/>
                <a:cs typeface="Estrangelo Edessa" pitchFamily="66" charset="0"/>
              </a:rPr>
              <a:t>Durations</a:t>
            </a:r>
            <a:endParaRPr lang="en-US" sz="3200" b="1" dirty="0">
              <a:solidFill>
                <a:schemeClr val="tx1">
                  <a:lumMod val="50000"/>
                </a:schemeClr>
              </a:solidFill>
              <a:latin typeface="+mn-lt"/>
              <a:cs typeface="Estrangelo Edessa" pitchFamily="66" charset="0"/>
            </a:endParaRPr>
          </a:p>
          <a:p>
            <a:pPr marL="285750" indent="-285750" algn="ctr">
              <a:buFont typeface="Arial" pitchFamily="34" charset="0"/>
              <a:buChar char="•"/>
              <a:defRPr/>
            </a:pPr>
            <a:r>
              <a:rPr lang="en-US" sz="2400" dirty="0" smtClean="0">
                <a:latin typeface="+mn-lt"/>
                <a:cs typeface="Estrangelo Edessa" pitchFamily="66" charset="0"/>
              </a:rPr>
              <a:t>44 and 30 Tons of rebar</a:t>
            </a:r>
          </a:p>
          <a:p>
            <a:pPr marL="285750" indent="-285750" algn="ctr">
              <a:buFont typeface="Arial" pitchFamily="34" charset="0"/>
              <a:buChar char="•"/>
              <a:defRPr/>
            </a:pPr>
            <a:r>
              <a:rPr lang="en-US" sz="2400" dirty="0" smtClean="0">
                <a:latin typeface="+mn-lt"/>
                <a:cs typeface="Estrangelo Edessa" pitchFamily="66" charset="0"/>
              </a:rPr>
              <a:t>246 and 172 Cubic Yards</a:t>
            </a:r>
          </a:p>
          <a:p>
            <a:pPr marL="285750" indent="-285750" algn="ctr">
              <a:buFont typeface="Arial" pitchFamily="34" charset="0"/>
              <a:buChar char="•"/>
              <a:defRPr/>
            </a:pPr>
            <a:r>
              <a:rPr lang="en-US" sz="2400" dirty="0" smtClean="0">
                <a:latin typeface="+mn-lt"/>
                <a:cs typeface="Estrangelo Edessa" pitchFamily="66" charset="0"/>
              </a:rPr>
              <a:t>10 hour workdays</a:t>
            </a:r>
          </a:p>
          <a:p>
            <a:pPr marL="285750" indent="-285750" algn="ctr">
              <a:buFont typeface="Arial" pitchFamily="34" charset="0"/>
              <a:buChar char="•"/>
              <a:defRPr/>
            </a:pPr>
            <a:r>
              <a:rPr lang="en-US" sz="2400" dirty="0" smtClean="0">
                <a:latin typeface="+mn-lt"/>
                <a:cs typeface="Estrangelo Edessa" pitchFamily="66" charset="0"/>
              </a:rPr>
              <a:t>1.26  and 1.2 tons/hour</a:t>
            </a:r>
          </a:p>
          <a:p>
            <a:pPr marL="285750" indent="-285750" algn="ctr">
              <a:buFont typeface="Arial" pitchFamily="34" charset="0"/>
              <a:buChar char="•"/>
              <a:defRPr/>
            </a:pPr>
            <a:r>
              <a:rPr lang="en-US" sz="2400" dirty="0" smtClean="0">
                <a:latin typeface="+mn-lt"/>
                <a:cs typeface="Estrangelo Edessa" pitchFamily="66" charset="0"/>
              </a:rPr>
              <a:t>Crew increase from 16 to 32 men</a:t>
            </a:r>
          </a:p>
          <a:p>
            <a:pPr marL="285750" indent="-285750" algn="ctr">
              <a:buFont typeface="Arial" pitchFamily="34" charset="0"/>
              <a:buChar char="•"/>
              <a:defRPr/>
            </a:pPr>
            <a:r>
              <a:rPr lang="en-US" sz="2400" dirty="0" smtClean="0">
                <a:latin typeface="+mn-lt"/>
                <a:cs typeface="Estrangelo Edessa" pitchFamily="66" charset="0"/>
              </a:rPr>
              <a:t>2.52 and 2.4 tons/hour</a:t>
            </a:r>
          </a:p>
          <a:p>
            <a:pPr marL="285750" indent="-285750" algn="ctr">
              <a:buFont typeface="Arial" pitchFamily="34" charset="0"/>
              <a:buChar char="•"/>
              <a:defRPr/>
            </a:pPr>
            <a:r>
              <a:rPr lang="en-US" sz="2400" dirty="0" smtClean="0">
                <a:latin typeface="+mn-lt"/>
                <a:cs typeface="Estrangelo Edessa" pitchFamily="66" charset="0"/>
              </a:rPr>
              <a:t>49.2 and 34.4 cubic yards/hour</a:t>
            </a:r>
          </a:p>
          <a:p>
            <a:pPr marL="285750" indent="-285750" algn="ctr">
              <a:buFont typeface="Arial" pitchFamily="34" charset="0"/>
              <a:buChar char="•"/>
              <a:defRPr/>
            </a:pPr>
            <a:endParaRPr lang="en-US" sz="2400" dirty="0" smtClean="0">
              <a:latin typeface="+mn-lt"/>
              <a:cs typeface="Estrangelo Edessa" pitchFamily="66" charset="0"/>
            </a:endParaRPr>
          </a:p>
          <a:p>
            <a:pPr algn="ctr">
              <a:defRPr/>
            </a:pPr>
            <a:endParaRPr lang="en-US" sz="2400" dirty="0">
              <a:latin typeface="+mn-lt"/>
              <a:cs typeface="Estrangelo Edessa" pitchFamily="66" charset="0"/>
            </a:endParaRPr>
          </a:p>
          <a:p>
            <a:pPr>
              <a:defRPr/>
            </a:pPr>
            <a:endParaRPr lang="en-US" sz="1800" dirty="0">
              <a:latin typeface="Bell Gothic Std Black" pitchFamily="34" charset="0"/>
              <a:cs typeface="Aharoni" pitchFamily="2" charset="-79"/>
            </a:endParaRPr>
          </a:p>
          <a:p>
            <a:pPr marL="342900" indent="-342900">
              <a:buFont typeface="Arial" pitchFamily="34" charset="0"/>
              <a:buChar char="•"/>
              <a:defRPr/>
            </a:pPr>
            <a:endParaRPr lang="en-US" sz="1800" dirty="0">
              <a:latin typeface="Bell Gothic Std Black" pitchFamily="34" charset="0"/>
              <a:cs typeface="Aharoni" pitchFamily="2" charset="-79"/>
            </a:endParaRPr>
          </a:p>
          <a:p>
            <a:pPr>
              <a:defRPr/>
            </a:pPr>
            <a:endParaRPr lang="en-US" sz="1800" dirty="0">
              <a:latin typeface="Bell Gothic Std Black" pitchFamily="34" charset="0"/>
              <a:cs typeface="Aharoni" pitchFamily="2" charset="-79"/>
            </a:endParaRPr>
          </a:p>
          <a:p>
            <a:pPr>
              <a:defRPr/>
            </a:pPr>
            <a:endParaRPr lang="en-US" dirty="0">
              <a:latin typeface="Aharoni" pitchFamily="2" charset="-79"/>
              <a:cs typeface="Aharoni" pitchFamily="2" charset="-79"/>
            </a:endParaRPr>
          </a:p>
        </p:txBody>
      </p:sp>
      <p:sp>
        <p:nvSpPr>
          <p:cNvPr id="21" name="TextBox 20"/>
          <p:cNvSpPr txBox="1"/>
          <p:nvPr/>
        </p:nvSpPr>
        <p:spPr>
          <a:xfrm>
            <a:off x="15925800" y="6450013"/>
            <a:ext cx="5181600" cy="430887"/>
          </a:xfrm>
          <a:prstGeom prst="rect">
            <a:avLst/>
          </a:prstGeom>
          <a:noFill/>
        </p:spPr>
        <p:txBody>
          <a:bodyPr wrap="square" rtlCol="0">
            <a:spAutoFit/>
          </a:bodyPr>
          <a:lstStyle/>
          <a:p>
            <a:pPr algn="ctr"/>
            <a:r>
              <a:rPr lang="en-US" dirty="0" smtClean="0"/>
              <a:t>Photos provided by Turner</a:t>
            </a:r>
            <a:endParaRPr lang="en-US" dirty="0"/>
          </a:p>
        </p:txBody>
      </p:sp>
    </p:spTree>
    <p:extLst>
      <p:ext uri="{BB962C8B-B14F-4D97-AF65-F5344CB8AC3E}">
        <p14:creationId xmlns:p14="http://schemas.microsoft.com/office/powerpoint/2010/main" val="200657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par>
                                <p:cTn id="13" presetID="10" presetClass="entr" presetSubtype="0" fill="hold" nodeType="withEffect">
                                  <p:stCondLst>
                                    <p:cond delay="0"/>
                                  </p:stCondLst>
                                  <p:childTnLst>
                                    <p:set>
                                      <p:cBhvr>
                                        <p:cTn id="14" dur="1" fill="hold">
                                          <p:stCondLst>
                                            <p:cond delay="0"/>
                                          </p:stCondLst>
                                        </p:cTn>
                                        <p:tgtEl>
                                          <p:spTgt spid="4101"/>
                                        </p:tgtEl>
                                        <p:attrNameLst>
                                          <p:attrName>style.visibility</p:attrName>
                                        </p:attrNameLst>
                                      </p:cBhvr>
                                      <p:to>
                                        <p:strVal val="visible"/>
                                      </p:to>
                                    </p:set>
                                    <p:animEffect transition="in" filter="fade">
                                      <p:cBhvr>
                                        <p:cTn id="15" dur="500"/>
                                        <p:tgtEl>
                                          <p:spTgt spid="410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02"/>
                                        </p:tgtEl>
                                        <p:attrNameLst>
                                          <p:attrName>style.visibility</p:attrName>
                                        </p:attrNameLst>
                                      </p:cBhvr>
                                      <p:to>
                                        <p:strVal val="visible"/>
                                      </p:to>
                                    </p:set>
                                    <p:animEffect transition="in" filter="fade">
                                      <p:cBhvr>
                                        <p:cTn id="20" dur="500"/>
                                        <p:tgtEl>
                                          <p:spTgt spid="4102"/>
                                        </p:tgtEl>
                                      </p:cBhvr>
                                    </p:animEffect>
                                  </p:childTnLst>
                                </p:cTn>
                              </p:par>
                              <p:par>
                                <p:cTn id="21" presetID="10" presetClass="entr" presetSubtype="0" fill="hold" nodeType="withEffect">
                                  <p:stCondLst>
                                    <p:cond delay="0"/>
                                  </p:stCondLst>
                                  <p:childTnLst>
                                    <p:set>
                                      <p:cBhvr>
                                        <p:cTn id="22" dur="1" fill="hold">
                                          <p:stCondLst>
                                            <p:cond delay="0"/>
                                          </p:stCondLst>
                                        </p:cTn>
                                        <p:tgtEl>
                                          <p:spTgt spid="4103"/>
                                        </p:tgtEl>
                                        <p:attrNameLst>
                                          <p:attrName>style.visibility</p:attrName>
                                        </p:attrNameLst>
                                      </p:cBhvr>
                                      <p:to>
                                        <p:strVal val="visible"/>
                                      </p:to>
                                    </p:set>
                                    <p:animEffect transition="in" filter="fade">
                                      <p:cBhvr>
                                        <p:cTn id="23"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a:t>
            </a:r>
            <a:r>
              <a:rPr lang="en-US" altLang="en-US" sz="1400" dirty="0" smtClean="0">
                <a:latin typeface="BankGothic Lt BT" pitchFamily="34" charset="0"/>
                <a:cs typeface="Aharoni" pitchFamily="2" charset="-79"/>
              </a:rPr>
              <a:t>DR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smtClean="0">
                <a:effectLst>
                  <a:outerShdw blurRad="38100" dist="38100" dir="2700000" algn="tl">
                    <a:srgbClr val="000000">
                      <a:alpha val="43137"/>
                    </a:srgbClr>
                  </a:outerShdw>
                </a:effectLst>
                <a:latin typeface="BankGothic Lt BT" pitchFamily="34" charset="0"/>
                <a:cs typeface="Aharoni" pitchFamily="2" charset="-79"/>
              </a:rPr>
              <a:t>SIPS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8" name="Straight Connector 7"/>
          <p:cNvCxnSpPr/>
          <p:nvPr/>
        </p:nvCxnSpPr>
        <p:spPr>
          <a:xfrm flipV="1">
            <a:off x="3581400" y="1077913"/>
            <a:ext cx="0" cy="58102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1" name="Diagram 30"/>
          <p:cNvGraphicFramePr/>
          <p:nvPr>
            <p:extLst>
              <p:ext uri="{D42A27DB-BD31-4B8C-83A1-F6EECF244321}">
                <p14:modId xmlns:p14="http://schemas.microsoft.com/office/powerpoint/2010/main" val="2620857320"/>
              </p:ext>
            </p:extLst>
          </p:nvPr>
        </p:nvGraphicFramePr>
        <p:xfrm>
          <a:off x="-914400" y="914400"/>
          <a:ext cx="5334000" cy="5842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12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02774" y="1516063"/>
            <a:ext cx="4848225"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54811" y="2068513"/>
            <a:ext cx="6810375"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3733800" y="1557040"/>
            <a:ext cx="5334000" cy="4462760"/>
          </a:xfrm>
          <a:prstGeom prst="rect">
            <a:avLst/>
          </a:prstGeom>
          <a:noFill/>
        </p:spPr>
        <p:txBody>
          <a:bodyPr wrap="square">
            <a:spAutoFit/>
          </a:bodyPr>
          <a:lstStyle/>
          <a:p>
            <a:pPr>
              <a:defRPr/>
            </a:pPr>
            <a:endParaRPr lang="en-US" dirty="0">
              <a:latin typeface="Aharoni" pitchFamily="2" charset="-79"/>
              <a:cs typeface="Aharoni" pitchFamily="2" charset="-79"/>
            </a:endParaRPr>
          </a:p>
          <a:p>
            <a:pPr>
              <a:defRPr/>
            </a:pPr>
            <a:endParaRPr lang="en-US" dirty="0">
              <a:latin typeface="Aharoni" pitchFamily="2" charset="-79"/>
              <a:cs typeface="Aharoni" pitchFamily="2" charset="-79"/>
            </a:endParaRPr>
          </a:p>
          <a:p>
            <a:pPr>
              <a:defRPr/>
            </a:pPr>
            <a:endParaRPr lang="en-US" sz="1800" dirty="0">
              <a:latin typeface="+mn-lt"/>
              <a:cs typeface="Estrangelo Edessa" pitchFamily="66" charset="0"/>
            </a:endParaRPr>
          </a:p>
          <a:p>
            <a:pPr>
              <a:defRPr/>
            </a:pPr>
            <a:endParaRPr lang="en-US" sz="1800" dirty="0">
              <a:latin typeface="+mn-lt"/>
              <a:cs typeface="Estrangelo Edessa" pitchFamily="66" charset="0"/>
            </a:endParaRPr>
          </a:p>
          <a:p>
            <a:pPr algn="ctr">
              <a:defRPr/>
            </a:pPr>
            <a:r>
              <a:rPr lang="en-US" sz="3200" b="1" dirty="0" smtClean="0">
                <a:solidFill>
                  <a:schemeClr val="tx1">
                    <a:lumMod val="50000"/>
                  </a:schemeClr>
                </a:solidFill>
                <a:latin typeface="+mn-lt"/>
                <a:cs typeface="Estrangelo Edessa" pitchFamily="66" charset="0"/>
              </a:rPr>
              <a:t>Schedule Impact</a:t>
            </a:r>
            <a:endParaRPr lang="en-US" sz="3200" b="1" dirty="0">
              <a:solidFill>
                <a:schemeClr val="tx1">
                  <a:lumMod val="50000"/>
                </a:schemeClr>
              </a:solidFill>
              <a:latin typeface="+mn-lt"/>
              <a:cs typeface="Estrangelo Edessa" pitchFamily="66" charset="0"/>
            </a:endParaRPr>
          </a:p>
          <a:p>
            <a:pPr marL="285750" indent="-285750" algn="ctr">
              <a:buFont typeface="Arial" pitchFamily="34" charset="0"/>
              <a:buChar char="•"/>
              <a:defRPr/>
            </a:pPr>
            <a:r>
              <a:rPr lang="en-US" sz="2400" dirty="0">
                <a:latin typeface="+mn-lt"/>
                <a:cs typeface="Estrangelo Edessa" pitchFamily="66" charset="0"/>
              </a:rPr>
              <a:t>D</a:t>
            </a:r>
            <a:r>
              <a:rPr lang="en-US" sz="2400" dirty="0" smtClean="0">
                <a:latin typeface="+mn-lt"/>
                <a:cs typeface="Estrangelo Edessa" pitchFamily="66" charset="0"/>
              </a:rPr>
              <a:t>ecreases 1 ½ days per week</a:t>
            </a:r>
          </a:p>
          <a:p>
            <a:pPr marL="285750" indent="-285750" algn="ctr">
              <a:buFont typeface="Arial" pitchFamily="34" charset="0"/>
              <a:buChar char="•"/>
              <a:defRPr/>
            </a:pPr>
            <a:r>
              <a:rPr lang="en-US" sz="2400" dirty="0" smtClean="0">
                <a:latin typeface="+mn-lt"/>
                <a:cs typeface="Estrangelo Edessa" pitchFamily="66" charset="0"/>
              </a:rPr>
              <a:t>Saves 30 working days </a:t>
            </a:r>
          </a:p>
          <a:p>
            <a:pPr marL="285750" indent="-285750" algn="ctr">
              <a:buFont typeface="Arial" pitchFamily="34" charset="0"/>
              <a:buChar char="•"/>
              <a:defRPr/>
            </a:pPr>
            <a:r>
              <a:rPr lang="en-US" sz="2400" dirty="0" smtClean="0">
                <a:latin typeface="+mn-lt"/>
                <a:cs typeface="Estrangelo Edessa" pitchFamily="66" charset="0"/>
              </a:rPr>
              <a:t>180 days for </a:t>
            </a:r>
            <a:r>
              <a:rPr lang="en-US" sz="2400" dirty="0" err="1" smtClean="0">
                <a:latin typeface="+mn-lt"/>
                <a:cs typeface="Estrangelo Edessa" pitchFamily="66" charset="0"/>
              </a:rPr>
              <a:t>Xclimb</a:t>
            </a:r>
            <a:r>
              <a:rPr lang="en-US" sz="2400" dirty="0" smtClean="0">
                <a:latin typeface="+mn-lt"/>
                <a:cs typeface="Estrangelo Edessa" pitchFamily="66" charset="0"/>
              </a:rPr>
              <a:t> (3/17/14)</a:t>
            </a:r>
          </a:p>
          <a:p>
            <a:pPr marL="285750" indent="-285750" algn="ctr">
              <a:buFont typeface="Arial" pitchFamily="34" charset="0"/>
              <a:buChar char="•"/>
              <a:defRPr/>
            </a:pPr>
            <a:r>
              <a:rPr lang="en-US" sz="2400" dirty="0" smtClean="0">
                <a:latin typeface="+mn-lt"/>
                <a:cs typeface="Estrangelo Edessa" pitchFamily="66" charset="0"/>
              </a:rPr>
              <a:t>150 days for Super Climber(2/19/14)</a:t>
            </a:r>
            <a:endParaRPr lang="en-US" sz="2400" dirty="0">
              <a:latin typeface="+mn-lt"/>
              <a:cs typeface="Estrangelo Edessa" pitchFamily="66" charset="0"/>
            </a:endParaRPr>
          </a:p>
          <a:p>
            <a:pPr>
              <a:defRPr/>
            </a:pPr>
            <a:endParaRPr lang="en-US" sz="1800" dirty="0">
              <a:latin typeface="Bell Gothic Std Black" pitchFamily="34" charset="0"/>
              <a:cs typeface="Aharoni" pitchFamily="2" charset="-79"/>
            </a:endParaRPr>
          </a:p>
          <a:p>
            <a:pPr marL="342900" indent="-342900">
              <a:buFont typeface="Arial" pitchFamily="34" charset="0"/>
              <a:buChar char="•"/>
              <a:defRPr/>
            </a:pPr>
            <a:endParaRPr lang="en-US" sz="1800" dirty="0">
              <a:latin typeface="Bell Gothic Std Black" pitchFamily="34" charset="0"/>
              <a:cs typeface="Aharoni" pitchFamily="2" charset="-79"/>
            </a:endParaRPr>
          </a:p>
          <a:p>
            <a:pPr>
              <a:defRPr/>
            </a:pPr>
            <a:endParaRPr lang="en-US" sz="1800" dirty="0">
              <a:latin typeface="Bell Gothic Std Black" pitchFamily="34" charset="0"/>
              <a:cs typeface="Aharoni" pitchFamily="2" charset="-79"/>
            </a:endParaRPr>
          </a:p>
          <a:p>
            <a:pPr>
              <a:defRPr/>
            </a:pPr>
            <a:endParaRPr lang="en-US" dirty="0">
              <a:latin typeface="Aharoni" pitchFamily="2" charset="-79"/>
              <a:cs typeface="Aharoni" pitchFamily="2" charset="-79"/>
            </a:endParaRPr>
          </a:p>
        </p:txBody>
      </p:sp>
    </p:spTree>
    <p:extLst>
      <p:ext uri="{BB962C8B-B14F-4D97-AF65-F5344CB8AC3E}">
        <p14:creationId xmlns:p14="http://schemas.microsoft.com/office/powerpoint/2010/main" val="180213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fade">
                                      <p:cBhvr>
                                        <p:cTn id="1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a:t>
            </a:r>
            <a:r>
              <a:rPr lang="en-US" altLang="en-US" sz="1400" dirty="0" smtClean="0">
                <a:latin typeface="BankGothic Lt BT" pitchFamily="34" charset="0"/>
                <a:cs typeface="Aharoni" pitchFamily="2" charset="-79"/>
              </a:rPr>
              <a:t>DR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smtClean="0">
                <a:effectLst>
                  <a:outerShdw blurRad="38100" dist="38100" dir="2700000" algn="tl">
                    <a:srgbClr val="000000">
                      <a:alpha val="43137"/>
                    </a:srgbClr>
                  </a:outerShdw>
                </a:effectLst>
                <a:latin typeface="BankGothic Lt BT" pitchFamily="34" charset="0"/>
                <a:cs typeface="Aharoni" pitchFamily="2" charset="-79"/>
              </a:rPr>
              <a:t>SIPS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8" name="Straight Connector 7"/>
          <p:cNvCxnSpPr/>
          <p:nvPr/>
        </p:nvCxnSpPr>
        <p:spPr>
          <a:xfrm flipV="1">
            <a:off x="3581400" y="1077913"/>
            <a:ext cx="0" cy="58102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1" name="Diagram 30"/>
          <p:cNvGraphicFramePr/>
          <p:nvPr>
            <p:extLst>
              <p:ext uri="{D42A27DB-BD31-4B8C-83A1-F6EECF244321}">
                <p14:modId xmlns:p14="http://schemas.microsoft.com/office/powerpoint/2010/main" val="3642247017"/>
              </p:ext>
            </p:extLst>
          </p:nvPr>
        </p:nvGraphicFramePr>
        <p:xfrm>
          <a:off x="-914400" y="914400"/>
          <a:ext cx="5334000" cy="5842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4" name="TextBox 23"/>
          <p:cNvSpPr txBox="1"/>
          <p:nvPr/>
        </p:nvSpPr>
        <p:spPr>
          <a:xfrm>
            <a:off x="3657600" y="1600200"/>
            <a:ext cx="5334000" cy="4185761"/>
          </a:xfrm>
          <a:prstGeom prst="rect">
            <a:avLst/>
          </a:prstGeom>
          <a:noFill/>
        </p:spPr>
        <p:txBody>
          <a:bodyPr wrap="square">
            <a:spAutoFit/>
          </a:bodyPr>
          <a:lstStyle/>
          <a:p>
            <a:pPr>
              <a:defRPr/>
            </a:pPr>
            <a:endParaRPr lang="en-US" dirty="0">
              <a:latin typeface="Aharoni" pitchFamily="2" charset="-79"/>
              <a:cs typeface="Aharoni" pitchFamily="2" charset="-79"/>
            </a:endParaRPr>
          </a:p>
          <a:p>
            <a:pPr>
              <a:defRPr/>
            </a:pPr>
            <a:endParaRPr lang="en-US" dirty="0">
              <a:latin typeface="Aharoni" pitchFamily="2" charset="-79"/>
              <a:cs typeface="Aharoni" pitchFamily="2" charset="-79"/>
            </a:endParaRPr>
          </a:p>
          <a:p>
            <a:pPr>
              <a:defRPr/>
            </a:pPr>
            <a:endParaRPr lang="en-US" sz="1800" dirty="0">
              <a:latin typeface="+mn-lt"/>
              <a:cs typeface="Estrangelo Edessa" pitchFamily="66" charset="0"/>
            </a:endParaRPr>
          </a:p>
          <a:p>
            <a:pPr>
              <a:defRPr/>
            </a:pPr>
            <a:endParaRPr lang="en-US" sz="1800" dirty="0">
              <a:latin typeface="+mn-lt"/>
              <a:cs typeface="Estrangelo Edessa" pitchFamily="66" charset="0"/>
            </a:endParaRPr>
          </a:p>
          <a:p>
            <a:pPr algn="ctr">
              <a:defRPr/>
            </a:pPr>
            <a:r>
              <a:rPr lang="en-US" sz="3200" b="1" dirty="0" smtClean="0">
                <a:solidFill>
                  <a:schemeClr val="tx1">
                    <a:lumMod val="50000"/>
                  </a:schemeClr>
                </a:solidFill>
                <a:latin typeface="+mn-lt"/>
                <a:cs typeface="Estrangelo Edessa" pitchFamily="66" charset="0"/>
              </a:rPr>
              <a:t>Cost Impact</a:t>
            </a:r>
            <a:endParaRPr lang="en-US" sz="3200" b="1" dirty="0">
              <a:solidFill>
                <a:schemeClr val="tx1">
                  <a:lumMod val="50000"/>
                </a:schemeClr>
              </a:solidFill>
              <a:latin typeface="+mn-lt"/>
              <a:cs typeface="Estrangelo Edessa" pitchFamily="66" charset="0"/>
            </a:endParaRPr>
          </a:p>
          <a:p>
            <a:pPr marL="285750" indent="-285750" algn="ctr">
              <a:buFont typeface="Arial" pitchFamily="34" charset="0"/>
              <a:buChar char="•"/>
              <a:defRPr/>
            </a:pPr>
            <a:r>
              <a:rPr lang="en-US" sz="2400" dirty="0" err="1" smtClean="0">
                <a:latin typeface="+mn-lt"/>
                <a:cs typeface="Estrangelo Edessa" pitchFamily="66" charset="0"/>
              </a:rPr>
              <a:t>Xclimb</a:t>
            </a:r>
            <a:r>
              <a:rPr lang="en-US" sz="2400" dirty="0" smtClean="0">
                <a:latin typeface="+mn-lt"/>
                <a:cs typeface="Estrangelo Edessa" pitchFamily="66" charset="0"/>
              </a:rPr>
              <a:t> 60: $1 Million increase</a:t>
            </a:r>
          </a:p>
          <a:p>
            <a:pPr marL="285750" indent="-285750" algn="ctr">
              <a:buFont typeface="Arial" pitchFamily="34" charset="0"/>
              <a:buChar char="•"/>
              <a:defRPr/>
            </a:pPr>
            <a:r>
              <a:rPr lang="en-US" sz="2400" dirty="0" smtClean="0">
                <a:latin typeface="+mn-lt"/>
                <a:cs typeface="Estrangelo Edessa" pitchFamily="66" charset="0"/>
              </a:rPr>
              <a:t>Super Climber: $570,000 Increase</a:t>
            </a:r>
          </a:p>
          <a:p>
            <a:pPr marL="285750" indent="-285750" algn="ctr">
              <a:buFont typeface="Arial" pitchFamily="34" charset="0"/>
              <a:buChar char="•"/>
              <a:defRPr/>
            </a:pPr>
            <a:r>
              <a:rPr lang="en-US" sz="2400" dirty="0" smtClean="0">
                <a:latin typeface="+mn-lt"/>
                <a:cs typeface="Estrangelo Edessa" pitchFamily="66" charset="0"/>
              </a:rPr>
              <a:t>Activities that follow core have potential to start sooner</a:t>
            </a:r>
            <a:endParaRPr lang="en-US" sz="1800" dirty="0">
              <a:latin typeface="Bell Gothic Std Black" pitchFamily="34" charset="0"/>
              <a:cs typeface="Aharoni" pitchFamily="2" charset="-79"/>
            </a:endParaRPr>
          </a:p>
          <a:p>
            <a:pPr marL="342900" indent="-342900">
              <a:buFont typeface="Arial" pitchFamily="34" charset="0"/>
              <a:buChar char="•"/>
              <a:defRPr/>
            </a:pPr>
            <a:endParaRPr lang="en-US" sz="1800" dirty="0">
              <a:latin typeface="Bell Gothic Std Black" pitchFamily="34" charset="0"/>
              <a:cs typeface="Aharoni" pitchFamily="2" charset="-79"/>
            </a:endParaRPr>
          </a:p>
          <a:p>
            <a:pPr>
              <a:defRPr/>
            </a:pPr>
            <a:endParaRPr lang="en-US" sz="1800" dirty="0">
              <a:latin typeface="Bell Gothic Std Black" pitchFamily="34" charset="0"/>
              <a:cs typeface="Aharoni" pitchFamily="2" charset="-79"/>
            </a:endParaRPr>
          </a:p>
          <a:p>
            <a:pPr>
              <a:defRPr/>
            </a:pPr>
            <a:endParaRPr lang="en-US" dirty="0">
              <a:latin typeface="Aharoni" pitchFamily="2" charset="-79"/>
              <a:cs typeface="Aharoni" pitchFamily="2" charset="-79"/>
            </a:endParaRPr>
          </a:p>
        </p:txBody>
      </p:sp>
      <p:pic>
        <p:nvPicPr>
          <p:cNvPr id="614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182114" y="1305151"/>
            <a:ext cx="5355772" cy="5355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60681" y="1316830"/>
            <a:ext cx="5332412" cy="533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64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5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a:t>
            </a:r>
            <a:r>
              <a:rPr lang="en-US" altLang="en-US" sz="1400" dirty="0" smtClean="0">
                <a:latin typeface="BankGothic Lt BT" pitchFamily="34" charset="0"/>
                <a:cs typeface="Aharoni" pitchFamily="2" charset="-79"/>
              </a:rPr>
              <a:t>DR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smtClean="0">
                <a:effectLst>
                  <a:outerShdw blurRad="38100" dist="38100" dir="2700000" algn="tl">
                    <a:srgbClr val="000000">
                      <a:alpha val="43137"/>
                    </a:srgbClr>
                  </a:outerShdw>
                </a:effectLst>
                <a:latin typeface="BankGothic Lt BT" pitchFamily="34" charset="0"/>
                <a:cs typeface="Aharoni" pitchFamily="2" charset="-79"/>
              </a:rPr>
              <a:t>CONCLUSIONS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8" name="Straight Connector 7"/>
          <p:cNvCxnSpPr/>
          <p:nvPr/>
        </p:nvCxnSpPr>
        <p:spPr>
          <a:xfrm flipV="1">
            <a:off x="3581400" y="1077913"/>
            <a:ext cx="0" cy="58102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0" name="Diagram 19"/>
          <p:cNvGraphicFramePr/>
          <p:nvPr>
            <p:extLst>
              <p:ext uri="{D42A27DB-BD31-4B8C-83A1-F6EECF244321}">
                <p14:modId xmlns:p14="http://schemas.microsoft.com/office/powerpoint/2010/main" val="250859173"/>
              </p:ext>
            </p:extLst>
          </p:nvPr>
        </p:nvGraphicFramePr>
        <p:xfrm>
          <a:off x="-914400" y="914400"/>
          <a:ext cx="5334000" cy="5842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1" name="TextBox 20"/>
          <p:cNvSpPr txBox="1"/>
          <p:nvPr/>
        </p:nvSpPr>
        <p:spPr>
          <a:xfrm>
            <a:off x="9154887" y="1828602"/>
            <a:ext cx="9144000" cy="4493538"/>
          </a:xfrm>
          <a:prstGeom prst="rect">
            <a:avLst/>
          </a:prstGeom>
          <a:noFill/>
        </p:spPr>
        <p:txBody>
          <a:bodyPr>
            <a:spAutoFit/>
          </a:bodyPr>
          <a:lstStyle/>
          <a:p>
            <a:pPr algn="ctr">
              <a:defRPr/>
            </a:pPr>
            <a:endParaRPr lang="en-US" dirty="0" smtClean="0">
              <a:latin typeface="Aharoni" pitchFamily="2" charset="-79"/>
              <a:cs typeface="Aharoni" pitchFamily="2" charset="-79"/>
            </a:endParaRPr>
          </a:p>
          <a:p>
            <a:pPr algn="ctr">
              <a:defRPr/>
            </a:pPr>
            <a:r>
              <a:rPr lang="en-US" sz="3200" b="1" dirty="0" smtClean="0">
                <a:solidFill>
                  <a:schemeClr val="tx1">
                    <a:lumMod val="50000"/>
                  </a:schemeClr>
                </a:solidFill>
                <a:latin typeface="+mn-lt"/>
                <a:cs typeface="Estrangelo Edessa" pitchFamily="66" charset="0"/>
              </a:rPr>
              <a:t>Research Topic: Material Tracking Technologies</a:t>
            </a:r>
          </a:p>
          <a:p>
            <a:pPr marL="342900" indent="-342900" algn="ctr">
              <a:buFont typeface="Arial" pitchFamily="34" charset="0"/>
              <a:buChar char="•"/>
              <a:defRPr/>
            </a:pPr>
            <a:r>
              <a:rPr lang="en-US" sz="2400" dirty="0" smtClean="0">
                <a:latin typeface="+mn-lt"/>
                <a:cs typeface="Estrangelo Edessa" pitchFamily="66" charset="0"/>
              </a:rPr>
              <a:t>Cost $6,900 To Implement System</a:t>
            </a:r>
          </a:p>
          <a:p>
            <a:pPr marL="342900" indent="-342900" algn="ctr">
              <a:buFont typeface="Arial" pitchFamily="34" charset="0"/>
              <a:buChar char="•"/>
              <a:defRPr/>
            </a:pPr>
            <a:r>
              <a:rPr lang="en-US" sz="2400" dirty="0" smtClean="0">
                <a:latin typeface="+mn-lt"/>
                <a:cs typeface="Estrangelo Edessa" pitchFamily="66" charset="0"/>
              </a:rPr>
              <a:t>One Time Cost</a:t>
            </a:r>
          </a:p>
          <a:p>
            <a:pPr marL="342900" indent="-342900" algn="ctr">
              <a:buFont typeface="Arial" pitchFamily="34" charset="0"/>
              <a:buChar char="•"/>
              <a:defRPr/>
            </a:pPr>
            <a:r>
              <a:rPr lang="en-US" sz="2400" dirty="0" smtClean="0">
                <a:latin typeface="+mn-lt"/>
                <a:cs typeface="Estrangelo Edessa" pitchFamily="66" charset="0"/>
              </a:rPr>
              <a:t>Alleviates Potential Risks</a:t>
            </a:r>
            <a:endParaRPr lang="en-US" sz="2400" dirty="0">
              <a:latin typeface="+mn-lt"/>
              <a:cs typeface="Estrangelo Edessa" pitchFamily="66" charset="0"/>
            </a:endParaRPr>
          </a:p>
          <a:p>
            <a:pPr marL="342900" indent="-342900" algn="ctr">
              <a:buFont typeface="Arial" pitchFamily="34" charset="0"/>
              <a:buChar char="•"/>
              <a:defRPr/>
            </a:pPr>
            <a:endParaRPr lang="en-US" sz="1800" dirty="0">
              <a:latin typeface="+mn-lt"/>
              <a:cs typeface="Estrangelo Edessa" pitchFamily="66" charset="0"/>
            </a:endParaRPr>
          </a:p>
          <a:p>
            <a:pPr algn="ctr">
              <a:defRPr/>
            </a:pPr>
            <a:r>
              <a:rPr lang="en-US" sz="2800" b="1" dirty="0" smtClean="0">
                <a:solidFill>
                  <a:schemeClr val="tx1">
                    <a:lumMod val="50000"/>
                  </a:schemeClr>
                </a:solidFill>
                <a:latin typeface="+mn-lt"/>
                <a:cs typeface="Estrangelo Edessa" pitchFamily="66" charset="0"/>
              </a:rPr>
              <a:t>Analysis #1: Guided Formwork To Self Climbing</a:t>
            </a:r>
            <a:endParaRPr lang="en-US" sz="2800" b="1" dirty="0">
              <a:solidFill>
                <a:schemeClr val="tx1">
                  <a:lumMod val="50000"/>
                </a:schemeClr>
              </a:solidFill>
              <a:cs typeface="Estrangelo Edessa" pitchFamily="66" charset="0"/>
            </a:endParaRPr>
          </a:p>
          <a:p>
            <a:pPr marL="342900" indent="-342900" algn="ctr">
              <a:buFont typeface="Arial" pitchFamily="34" charset="0"/>
              <a:buChar char="•"/>
              <a:defRPr/>
            </a:pPr>
            <a:r>
              <a:rPr lang="en-US" sz="2400" dirty="0" smtClean="0">
                <a:latin typeface="+mn-lt"/>
                <a:cs typeface="Estrangelo Edessa" pitchFamily="66" charset="0"/>
              </a:rPr>
              <a:t>Accelerated Schedule by 30 days</a:t>
            </a:r>
            <a:endParaRPr lang="en-US" sz="2400" dirty="0">
              <a:latin typeface="+mn-lt"/>
              <a:cs typeface="Estrangelo Edessa" pitchFamily="66" charset="0"/>
            </a:endParaRPr>
          </a:p>
          <a:p>
            <a:pPr marL="342900" indent="-342900" algn="ctr">
              <a:buFont typeface="Arial" pitchFamily="34" charset="0"/>
              <a:buChar char="•"/>
              <a:defRPr/>
            </a:pPr>
            <a:r>
              <a:rPr lang="en-US" sz="2400" dirty="0" smtClean="0">
                <a:latin typeface="+mn-lt"/>
                <a:cs typeface="Estrangelo Edessa" pitchFamily="66" charset="0"/>
              </a:rPr>
              <a:t>Increase Cost of  $174,058.87</a:t>
            </a:r>
          </a:p>
          <a:p>
            <a:pPr marL="342900" indent="-342900" algn="ctr">
              <a:buFont typeface="Arial" pitchFamily="34" charset="0"/>
              <a:buChar char="•"/>
              <a:defRPr/>
            </a:pPr>
            <a:r>
              <a:rPr lang="en-US" sz="2400" dirty="0" smtClean="0">
                <a:latin typeface="+mn-lt"/>
                <a:cs typeface="Estrangelo Edessa" pitchFamily="66" charset="0"/>
              </a:rPr>
              <a:t>Saves $1,530,878 off General Conditions</a:t>
            </a:r>
            <a:endParaRPr lang="en-US" sz="2400" dirty="0">
              <a:latin typeface="+mn-lt"/>
              <a:cs typeface="Estrangelo Edessa" pitchFamily="66" charset="0"/>
            </a:endParaRPr>
          </a:p>
          <a:p>
            <a:pPr marL="342900" indent="-342900" algn="ctr">
              <a:buFont typeface="Arial" pitchFamily="34" charset="0"/>
              <a:buChar char="•"/>
              <a:defRPr/>
            </a:pPr>
            <a:r>
              <a:rPr lang="en-US" sz="2400" dirty="0" smtClean="0">
                <a:latin typeface="+mn-lt"/>
                <a:cs typeface="Estrangelo Edessa" pitchFamily="66" charset="0"/>
              </a:rPr>
              <a:t>Safer Working Conditions</a:t>
            </a:r>
            <a:endParaRPr lang="en-US" sz="2400" dirty="0">
              <a:latin typeface="+mn-lt"/>
              <a:cs typeface="Estrangelo Edessa" pitchFamily="66" charset="0"/>
            </a:endParaRPr>
          </a:p>
          <a:p>
            <a:pPr>
              <a:defRPr/>
            </a:pPr>
            <a:endParaRPr lang="en-US" sz="1800" dirty="0">
              <a:latin typeface="+mn-lt"/>
              <a:cs typeface="Estrangelo Edessa" pitchFamily="66" charset="0"/>
            </a:endParaRPr>
          </a:p>
        </p:txBody>
      </p:sp>
      <p:sp>
        <p:nvSpPr>
          <p:cNvPr id="23" name="TextBox 22"/>
          <p:cNvSpPr txBox="1"/>
          <p:nvPr/>
        </p:nvSpPr>
        <p:spPr>
          <a:xfrm>
            <a:off x="18288000" y="1828602"/>
            <a:ext cx="9144000" cy="4278094"/>
          </a:xfrm>
          <a:prstGeom prst="rect">
            <a:avLst/>
          </a:prstGeom>
          <a:noFill/>
        </p:spPr>
        <p:txBody>
          <a:bodyPr>
            <a:spAutoFit/>
          </a:bodyPr>
          <a:lstStyle/>
          <a:p>
            <a:pPr algn="ctr">
              <a:defRPr/>
            </a:pPr>
            <a:endParaRPr lang="en-US" dirty="0">
              <a:latin typeface="Aharoni" pitchFamily="2" charset="-79"/>
              <a:cs typeface="Aharoni" pitchFamily="2" charset="-79"/>
            </a:endParaRPr>
          </a:p>
          <a:p>
            <a:pPr algn="ctr">
              <a:defRPr/>
            </a:pPr>
            <a:r>
              <a:rPr lang="en-US" sz="3200" b="1" dirty="0" smtClean="0">
                <a:solidFill>
                  <a:schemeClr val="tx1">
                    <a:lumMod val="50000"/>
                  </a:schemeClr>
                </a:solidFill>
                <a:latin typeface="+mn-lt"/>
                <a:cs typeface="Estrangelo Edessa" pitchFamily="66" charset="0"/>
              </a:rPr>
              <a:t>Analysis #2: Photovoltaic Curtain Wall</a:t>
            </a:r>
            <a:endParaRPr lang="en-US" sz="3200" b="1" dirty="0">
              <a:solidFill>
                <a:schemeClr val="tx1">
                  <a:lumMod val="50000"/>
                </a:schemeClr>
              </a:solidFill>
              <a:latin typeface="+mn-lt"/>
              <a:cs typeface="Estrangelo Edessa" pitchFamily="66" charset="0"/>
            </a:endParaRPr>
          </a:p>
          <a:p>
            <a:pPr marL="342900" indent="-342900" algn="ctr">
              <a:buFont typeface="Arial" pitchFamily="34" charset="0"/>
              <a:buChar char="•"/>
              <a:defRPr/>
            </a:pPr>
            <a:r>
              <a:rPr lang="en-US" sz="2400" dirty="0" smtClean="0">
                <a:latin typeface="+mn-lt"/>
                <a:cs typeface="Estrangelo Edessa" pitchFamily="66" charset="0"/>
              </a:rPr>
              <a:t>Saves $1000 Off </a:t>
            </a:r>
            <a:r>
              <a:rPr lang="en-US" sz="2400" dirty="0">
                <a:latin typeface="+mn-lt"/>
                <a:cs typeface="Estrangelo Edessa" pitchFamily="66" charset="0"/>
              </a:rPr>
              <a:t>E</a:t>
            </a:r>
            <a:r>
              <a:rPr lang="en-US" sz="2400" dirty="0" smtClean="0">
                <a:latin typeface="+mn-lt"/>
                <a:cs typeface="Estrangelo Edessa" pitchFamily="66" charset="0"/>
              </a:rPr>
              <a:t>lectrical </a:t>
            </a:r>
            <a:r>
              <a:rPr lang="en-US" sz="2400" dirty="0">
                <a:latin typeface="+mn-lt"/>
                <a:cs typeface="Estrangelo Edessa" pitchFamily="66" charset="0"/>
              </a:rPr>
              <a:t>B</a:t>
            </a:r>
            <a:r>
              <a:rPr lang="en-US" sz="2400" dirty="0" smtClean="0">
                <a:latin typeface="+mn-lt"/>
                <a:cs typeface="Estrangelo Edessa" pitchFamily="66" charset="0"/>
              </a:rPr>
              <a:t>ill</a:t>
            </a:r>
          </a:p>
          <a:p>
            <a:pPr marL="342900" indent="-342900" algn="ctr">
              <a:buFont typeface="Arial" pitchFamily="34" charset="0"/>
              <a:buChar char="•"/>
              <a:defRPr/>
            </a:pPr>
            <a:r>
              <a:rPr lang="en-US" sz="2400" dirty="0" smtClean="0">
                <a:latin typeface="+mn-lt"/>
                <a:cs typeface="Estrangelo Edessa" pitchFamily="66" charset="0"/>
              </a:rPr>
              <a:t>Increase in $615,120</a:t>
            </a:r>
          </a:p>
          <a:p>
            <a:pPr marL="342900" indent="-342900" algn="ctr">
              <a:buFont typeface="Arial" pitchFamily="34" charset="0"/>
              <a:buChar char="•"/>
              <a:defRPr/>
            </a:pPr>
            <a:r>
              <a:rPr lang="en-US" sz="2400" dirty="0" smtClean="0">
                <a:latin typeface="+mn-lt"/>
                <a:cs typeface="Estrangelo Edessa" pitchFamily="66" charset="0"/>
              </a:rPr>
              <a:t>Owner Sees </a:t>
            </a:r>
            <a:r>
              <a:rPr lang="en-US" sz="2400" dirty="0">
                <a:latin typeface="+mn-lt"/>
                <a:cs typeface="Estrangelo Edessa" pitchFamily="66" charset="0"/>
              </a:rPr>
              <a:t>P</a:t>
            </a:r>
            <a:r>
              <a:rPr lang="en-US" sz="2400" dirty="0" smtClean="0">
                <a:latin typeface="+mn-lt"/>
                <a:cs typeface="Estrangelo Edessa" pitchFamily="66" charset="0"/>
              </a:rPr>
              <a:t>ayback </a:t>
            </a:r>
            <a:r>
              <a:rPr lang="en-US" sz="2400" dirty="0">
                <a:latin typeface="+mn-lt"/>
                <a:cs typeface="Estrangelo Edessa" pitchFamily="66" charset="0"/>
              </a:rPr>
              <a:t>W</a:t>
            </a:r>
            <a:r>
              <a:rPr lang="en-US" sz="2400" dirty="0" smtClean="0">
                <a:latin typeface="+mn-lt"/>
                <a:cs typeface="Estrangelo Edessa" pitchFamily="66" charset="0"/>
              </a:rPr>
              <a:t>ithin </a:t>
            </a:r>
            <a:r>
              <a:rPr lang="en-US" sz="2400" dirty="0">
                <a:latin typeface="+mn-lt"/>
                <a:cs typeface="Estrangelo Edessa" pitchFamily="66" charset="0"/>
              </a:rPr>
              <a:t>T</a:t>
            </a:r>
            <a:r>
              <a:rPr lang="en-US" sz="2400" dirty="0" smtClean="0">
                <a:latin typeface="+mn-lt"/>
                <a:cs typeface="Estrangelo Edessa" pitchFamily="66" charset="0"/>
              </a:rPr>
              <a:t>wo </a:t>
            </a:r>
            <a:r>
              <a:rPr lang="en-US" sz="2400" dirty="0">
                <a:latin typeface="+mn-lt"/>
                <a:cs typeface="Estrangelo Edessa" pitchFamily="66" charset="0"/>
              </a:rPr>
              <a:t>Y</a:t>
            </a:r>
            <a:r>
              <a:rPr lang="en-US" sz="2400" dirty="0" smtClean="0">
                <a:latin typeface="+mn-lt"/>
                <a:cs typeface="Estrangelo Edessa" pitchFamily="66" charset="0"/>
              </a:rPr>
              <a:t>ears through Tax Incentives</a:t>
            </a:r>
          </a:p>
          <a:p>
            <a:pPr algn="ctr">
              <a:defRPr/>
            </a:pPr>
            <a:endParaRPr lang="en-US" sz="1800" dirty="0">
              <a:cs typeface="Estrangelo Edessa" pitchFamily="66" charset="0"/>
            </a:endParaRPr>
          </a:p>
          <a:p>
            <a:pPr algn="ctr">
              <a:defRPr/>
            </a:pPr>
            <a:r>
              <a:rPr lang="en-US" sz="3200" b="1" dirty="0" smtClean="0">
                <a:solidFill>
                  <a:schemeClr val="tx1">
                    <a:lumMod val="50000"/>
                  </a:schemeClr>
                </a:solidFill>
                <a:latin typeface="+mn-lt"/>
                <a:cs typeface="Estrangelo Edessa" pitchFamily="66" charset="0"/>
              </a:rPr>
              <a:t>Analysis #3: SIPS</a:t>
            </a:r>
          </a:p>
          <a:p>
            <a:pPr marL="342900" indent="-342900" algn="ctr">
              <a:buFont typeface="Arial" pitchFamily="34" charset="0"/>
              <a:buChar char="•"/>
              <a:defRPr/>
            </a:pPr>
            <a:r>
              <a:rPr lang="en-US" sz="2400" dirty="0" smtClean="0">
                <a:latin typeface="+mn-lt"/>
                <a:cs typeface="Estrangelo Edessa" pitchFamily="66" charset="0"/>
              </a:rPr>
              <a:t>Accelerated Schedule by 30 days</a:t>
            </a:r>
          </a:p>
          <a:p>
            <a:pPr marL="342900" indent="-342900" algn="ctr">
              <a:buFont typeface="Arial" pitchFamily="34" charset="0"/>
              <a:buChar char="•"/>
              <a:defRPr/>
            </a:pPr>
            <a:r>
              <a:rPr lang="en-US" sz="2400" dirty="0" smtClean="0">
                <a:latin typeface="+mn-lt"/>
                <a:cs typeface="Estrangelo Edessa" pitchFamily="66" charset="0"/>
              </a:rPr>
              <a:t>Increased Cost of $1 M and $570,000</a:t>
            </a:r>
          </a:p>
          <a:p>
            <a:pPr marL="342900" indent="-342900" algn="ctr">
              <a:buFont typeface="Arial" pitchFamily="34" charset="0"/>
              <a:buChar char="•"/>
              <a:defRPr/>
            </a:pPr>
            <a:r>
              <a:rPr lang="en-US" sz="2400" dirty="0" smtClean="0">
                <a:latin typeface="+mn-lt"/>
                <a:cs typeface="Estrangelo Edessa" pitchFamily="66" charset="0"/>
              </a:rPr>
              <a:t>Activities Potentially Can Start Sooner</a:t>
            </a:r>
          </a:p>
          <a:p>
            <a:pPr algn="ctr">
              <a:defRPr/>
            </a:pPr>
            <a:endParaRPr lang="en-US" sz="2400" dirty="0">
              <a:latin typeface="+mn-lt"/>
              <a:cs typeface="Estrangelo Edessa" pitchFamily="66" charset="0"/>
            </a:endParaRPr>
          </a:p>
        </p:txBody>
      </p:sp>
    </p:spTree>
    <p:extLst>
      <p:ext uri="{BB962C8B-B14F-4D97-AF65-F5344CB8AC3E}">
        <p14:creationId xmlns:p14="http://schemas.microsoft.com/office/powerpoint/2010/main" val="253609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Effect transition="in" filter="fade">
                                      <p:cBhvr>
                                        <p:cTn id="7" dur="500"/>
                                        <p:tgtEl>
                                          <p:spTgt spid="2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1">
                                            <p:txEl>
                                              <p:pRg st="2" end="2"/>
                                            </p:txEl>
                                          </p:spTgt>
                                        </p:tgtEl>
                                        <p:attrNameLst>
                                          <p:attrName>style.visibility</p:attrName>
                                        </p:attrNameLst>
                                      </p:cBhvr>
                                      <p:to>
                                        <p:strVal val="visible"/>
                                      </p:to>
                                    </p:set>
                                    <p:animEffect transition="in" filter="fade">
                                      <p:cBhvr>
                                        <p:cTn id="10" dur="500"/>
                                        <p:tgtEl>
                                          <p:spTgt spid="2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xEl>
                                              <p:pRg st="3" end="3"/>
                                            </p:txEl>
                                          </p:spTgt>
                                        </p:tgtEl>
                                        <p:attrNameLst>
                                          <p:attrName>style.visibility</p:attrName>
                                        </p:attrNameLst>
                                      </p:cBhvr>
                                      <p:to>
                                        <p:strVal val="visible"/>
                                      </p:to>
                                    </p:set>
                                    <p:animEffect transition="in" filter="fade">
                                      <p:cBhvr>
                                        <p:cTn id="13" dur="500"/>
                                        <p:tgtEl>
                                          <p:spTgt spid="21">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xEl>
                                              <p:pRg st="4" end="4"/>
                                            </p:txEl>
                                          </p:spTgt>
                                        </p:tgtEl>
                                        <p:attrNameLst>
                                          <p:attrName>style.visibility</p:attrName>
                                        </p:attrNameLst>
                                      </p:cBhvr>
                                      <p:to>
                                        <p:strVal val="visible"/>
                                      </p:to>
                                    </p:set>
                                    <p:animEffect transition="in" filter="fade">
                                      <p:cBhvr>
                                        <p:cTn id="16" dur="500"/>
                                        <p:tgtEl>
                                          <p:spTgt spid="21">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xEl>
                                              <p:pRg st="6" end="6"/>
                                            </p:txEl>
                                          </p:spTgt>
                                        </p:tgtEl>
                                        <p:attrNameLst>
                                          <p:attrName>style.visibility</p:attrName>
                                        </p:attrNameLst>
                                      </p:cBhvr>
                                      <p:to>
                                        <p:strVal val="visible"/>
                                      </p:to>
                                    </p:set>
                                    <p:animEffect transition="in" filter="fade">
                                      <p:cBhvr>
                                        <p:cTn id="21" dur="500"/>
                                        <p:tgtEl>
                                          <p:spTgt spid="21">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xEl>
                                              <p:pRg st="7" end="7"/>
                                            </p:txEl>
                                          </p:spTgt>
                                        </p:tgtEl>
                                        <p:attrNameLst>
                                          <p:attrName>style.visibility</p:attrName>
                                        </p:attrNameLst>
                                      </p:cBhvr>
                                      <p:to>
                                        <p:strVal val="visible"/>
                                      </p:to>
                                    </p:set>
                                    <p:animEffect transition="in" filter="fade">
                                      <p:cBhvr>
                                        <p:cTn id="24" dur="500"/>
                                        <p:tgtEl>
                                          <p:spTgt spid="21">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xEl>
                                              <p:pRg st="8" end="8"/>
                                            </p:txEl>
                                          </p:spTgt>
                                        </p:tgtEl>
                                        <p:attrNameLst>
                                          <p:attrName>style.visibility</p:attrName>
                                        </p:attrNameLst>
                                      </p:cBhvr>
                                      <p:to>
                                        <p:strVal val="visible"/>
                                      </p:to>
                                    </p:set>
                                    <p:animEffect transition="in" filter="fade">
                                      <p:cBhvr>
                                        <p:cTn id="27" dur="500"/>
                                        <p:tgtEl>
                                          <p:spTgt spid="21">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xEl>
                                              <p:pRg st="9" end="9"/>
                                            </p:txEl>
                                          </p:spTgt>
                                        </p:tgtEl>
                                        <p:attrNameLst>
                                          <p:attrName>style.visibility</p:attrName>
                                        </p:attrNameLst>
                                      </p:cBhvr>
                                      <p:to>
                                        <p:strVal val="visible"/>
                                      </p:to>
                                    </p:set>
                                    <p:animEffect transition="in" filter="fade">
                                      <p:cBhvr>
                                        <p:cTn id="30" dur="500"/>
                                        <p:tgtEl>
                                          <p:spTgt spid="21">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xEl>
                                              <p:pRg st="10" end="10"/>
                                            </p:txEl>
                                          </p:spTgt>
                                        </p:tgtEl>
                                        <p:attrNameLst>
                                          <p:attrName>style.visibility</p:attrName>
                                        </p:attrNameLst>
                                      </p:cBhvr>
                                      <p:to>
                                        <p:strVal val="visible"/>
                                      </p:to>
                                    </p:set>
                                    <p:animEffect transition="in" filter="fade">
                                      <p:cBhvr>
                                        <p:cTn id="33" dur="500"/>
                                        <p:tgtEl>
                                          <p:spTgt spid="21">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xEl>
                                              <p:pRg st="1" end="1"/>
                                            </p:txEl>
                                          </p:spTgt>
                                        </p:tgtEl>
                                        <p:attrNameLst>
                                          <p:attrName>style.visibility</p:attrName>
                                        </p:attrNameLst>
                                      </p:cBhvr>
                                      <p:to>
                                        <p:strVal val="visible"/>
                                      </p:to>
                                    </p:set>
                                    <p:animEffect transition="in" filter="fade">
                                      <p:cBhvr>
                                        <p:cTn id="38" dur="500"/>
                                        <p:tgtEl>
                                          <p:spTgt spid="23">
                                            <p:txEl>
                                              <p:pRg st="1" end="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3">
                                            <p:txEl>
                                              <p:pRg st="2" end="2"/>
                                            </p:txEl>
                                          </p:spTgt>
                                        </p:tgtEl>
                                        <p:attrNameLst>
                                          <p:attrName>style.visibility</p:attrName>
                                        </p:attrNameLst>
                                      </p:cBhvr>
                                      <p:to>
                                        <p:strVal val="visible"/>
                                      </p:to>
                                    </p:set>
                                    <p:animEffect transition="in" filter="fade">
                                      <p:cBhvr>
                                        <p:cTn id="41" dur="500"/>
                                        <p:tgtEl>
                                          <p:spTgt spid="23">
                                            <p:txEl>
                                              <p:pRg st="2" end="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3">
                                            <p:txEl>
                                              <p:pRg st="3" end="3"/>
                                            </p:txEl>
                                          </p:spTgt>
                                        </p:tgtEl>
                                        <p:attrNameLst>
                                          <p:attrName>style.visibility</p:attrName>
                                        </p:attrNameLst>
                                      </p:cBhvr>
                                      <p:to>
                                        <p:strVal val="visible"/>
                                      </p:to>
                                    </p:set>
                                    <p:animEffect transition="in" filter="fade">
                                      <p:cBhvr>
                                        <p:cTn id="44" dur="500"/>
                                        <p:tgtEl>
                                          <p:spTgt spid="23">
                                            <p:txEl>
                                              <p:pRg st="3" end="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3">
                                            <p:txEl>
                                              <p:pRg st="4" end="4"/>
                                            </p:txEl>
                                          </p:spTgt>
                                        </p:tgtEl>
                                        <p:attrNameLst>
                                          <p:attrName>style.visibility</p:attrName>
                                        </p:attrNameLst>
                                      </p:cBhvr>
                                      <p:to>
                                        <p:strVal val="visible"/>
                                      </p:to>
                                    </p:set>
                                    <p:animEffect transition="in" filter="fade">
                                      <p:cBhvr>
                                        <p:cTn id="47" dur="500"/>
                                        <p:tgtEl>
                                          <p:spTgt spid="2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xEl>
                                              <p:pRg st="6" end="6"/>
                                            </p:txEl>
                                          </p:spTgt>
                                        </p:tgtEl>
                                        <p:attrNameLst>
                                          <p:attrName>style.visibility</p:attrName>
                                        </p:attrNameLst>
                                      </p:cBhvr>
                                      <p:to>
                                        <p:strVal val="visible"/>
                                      </p:to>
                                    </p:set>
                                    <p:animEffect transition="in" filter="fade">
                                      <p:cBhvr>
                                        <p:cTn id="52" dur="500"/>
                                        <p:tgtEl>
                                          <p:spTgt spid="23">
                                            <p:txEl>
                                              <p:pRg st="6" end="6"/>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23">
                                            <p:txEl>
                                              <p:pRg st="7" end="7"/>
                                            </p:txEl>
                                          </p:spTgt>
                                        </p:tgtEl>
                                        <p:attrNameLst>
                                          <p:attrName>style.visibility</p:attrName>
                                        </p:attrNameLst>
                                      </p:cBhvr>
                                      <p:to>
                                        <p:strVal val="visible"/>
                                      </p:to>
                                    </p:set>
                                    <p:animEffect transition="in" filter="fade">
                                      <p:cBhvr>
                                        <p:cTn id="55" dur="500"/>
                                        <p:tgtEl>
                                          <p:spTgt spid="23">
                                            <p:txEl>
                                              <p:pRg st="7" end="7"/>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23">
                                            <p:txEl>
                                              <p:pRg st="8" end="8"/>
                                            </p:txEl>
                                          </p:spTgt>
                                        </p:tgtEl>
                                        <p:attrNameLst>
                                          <p:attrName>style.visibility</p:attrName>
                                        </p:attrNameLst>
                                      </p:cBhvr>
                                      <p:to>
                                        <p:strVal val="visible"/>
                                      </p:to>
                                    </p:set>
                                    <p:animEffect transition="in" filter="fade">
                                      <p:cBhvr>
                                        <p:cTn id="58" dur="500"/>
                                        <p:tgtEl>
                                          <p:spTgt spid="23">
                                            <p:txEl>
                                              <p:pRg st="8" end="8"/>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23">
                                            <p:txEl>
                                              <p:pRg st="9" end="9"/>
                                            </p:txEl>
                                          </p:spTgt>
                                        </p:tgtEl>
                                        <p:attrNameLst>
                                          <p:attrName>style.visibility</p:attrName>
                                        </p:attrNameLst>
                                      </p:cBhvr>
                                      <p:to>
                                        <p:strVal val="visible"/>
                                      </p:to>
                                    </p:set>
                                    <p:animEffect transition="in" filter="fade">
                                      <p:cBhvr>
                                        <p:cTn id="61" dur="500"/>
                                        <p:tgtEl>
                                          <p:spTgt spid="2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07214" y="-68580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36786" y="-68580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51214" y="-68580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7228" y="550302"/>
            <a:ext cx="3443973" cy="4859898"/>
          </a:xfrm>
          <a:prstGeom prst="rect">
            <a:avLst/>
          </a:prstGeom>
        </p:spPr>
      </p:pic>
      <p:sp>
        <p:nvSpPr>
          <p:cNvPr id="7" name="TextBox 2"/>
          <p:cNvSpPr txBox="1">
            <a:spLocks noChangeArrowheads="1"/>
          </p:cNvSpPr>
          <p:nvPr/>
        </p:nvSpPr>
        <p:spPr bwMode="auto">
          <a:xfrm>
            <a:off x="9107211" y="5497759"/>
            <a:ext cx="9144000" cy="92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algn="ctr" eaLnBrk="1" hangingPunct="1">
              <a:spcAft>
                <a:spcPts val="200"/>
              </a:spcAft>
            </a:pPr>
            <a:r>
              <a:rPr lang="en-US" altLang="en-US" sz="2100" dirty="0">
                <a:latin typeface="BankGothic Lt BT" pitchFamily="34" charset="0"/>
                <a:cs typeface="Aharoni" pitchFamily="2" charset="-79"/>
              </a:rPr>
              <a:t>PENN STATE AE SENIOR </a:t>
            </a:r>
            <a:r>
              <a:rPr lang="en-US" altLang="en-US" sz="2100" dirty="0" smtClean="0">
                <a:latin typeface="BankGothic Lt BT" pitchFamily="34" charset="0"/>
                <a:cs typeface="Aharoni" pitchFamily="2" charset="-79"/>
              </a:rPr>
              <a:t>THESIS PROJECT</a:t>
            </a:r>
          </a:p>
          <a:p>
            <a:pPr algn="ctr" eaLnBrk="1" hangingPunct="1">
              <a:spcAft>
                <a:spcPts val="200"/>
              </a:spcAft>
            </a:pPr>
            <a:r>
              <a:rPr lang="en-US" altLang="en-US" sz="1600" dirty="0" smtClean="0">
                <a:latin typeface="BankGothic Lt BT" pitchFamily="34" charset="0"/>
                <a:cs typeface="Aharoni" pitchFamily="2" charset="-79"/>
              </a:rPr>
              <a:t>SHIVAM PATEL|CONSTRUCTION </a:t>
            </a:r>
            <a:r>
              <a:rPr lang="en-US" altLang="en-US" sz="1600" dirty="0">
                <a:latin typeface="BankGothic Lt BT" pitchFamily="34" charset="0"/>
                <a:cs typeface="Aharoni" pitchFamily="2" charset="-79"/>
              </a:rPr>
              <a:t>MANAGEMENT OPTION</a:t>
            </a:r>
          </a:p>
          <a:p>
            <a:pPr algn="ctr" eaLnBrk="1" hangingPunct="1"/>
            <a:r>
              <a:rPr lang="en-US" altLang="en-US" sz="1400" dirty="0">
                <a:latin typeface="BankGothic Lt BT" pitchFamily="34" charset="0"/>
                <a:cs typeface="Aharoni" pitchFamily="2" charset="-79"/>
              </a:rPr>
              <a:t>ADVISOR: </a:t>
            </a:r>
            <a:r>
              <a:rPr lang="en-US" altLang="en-US" sz="1400" dirty="0" smtClean="0">
                <a:latin typeface="BankGothic Lt BT" pitchFamily="34" charset="0"/>
                <a:cs typeface="Aharoni" pitchFamily="2" charset="-79"/>
              </a:rPr>
              <a:t>DR GANNON</a:t>
            </a:r>
            <a:endParaRPr lang="en-US" altLang="en-US" sz="1400" dirty="0">
              <a:latin typeface="BankGothic Lt BT" pitchFamily="34" charset="0"/>
              <a:cs typeface="Aharoni" pitchFamily="2" charset="-79"/>
            </a:endParaRPr>
          </a:p>
        </p:txBody>
      </p:sp>
      <p:sp>
        <p:nvSpPr>
          <p:cNvPr id="8" name="TextBox 7"/>
          <p:cNvSpPr txBox="1"/>
          <p:nvPr/>
        </p:nvSpPr>
        <p:spPr>
          <a:xfrm>
            <a:off x="8383311" y="66115"/>
            <a:ext cx="10591800" cy="523220"/>
          </a:xfrm>
          <a:prstGeom prst="rect">
            <a:avLst/>
          </a:prstGeom>
          <a:noFill/>
        </p:spPr>
        <p:txBody>
          <a:bodyPr>
            <a:spAutoFit/>
          </a:bodyPr>
          <a:lstStyle/>
          <a:p>
            <a:pPr algn="ctr">
              <a:defRPr/>
            </a:pPr>
            <a:r>
              <a:rPr lang="en-US" sz="2800" b="1" dirty="0" smtClean="0">
                <a:latin typeface="Aharoni" pitchFamily="2" charset="-79"/>
                <a:cs typeface="Aharoni" pitchFamily="2" charset="-79"/>
              </a:rPr>
              <a:t>The Tower</a:t>
            </a:r>
            <a:endParaRPr lang="en-US" sz="2800" b="1" dirty="0">
              <a:latin typeface="Aharoni" pitchFamily="2" charset="-79"/>
              <a:cs typeface="Aharoni" pitchFamily="2" charset="-79"/>
            </a:endParaRPr>
          </a:p>
        </p:txBody>
      </p:sp>
      <p:sp>
        <p:nvSpPr>
          <p:cNvPr id="9" name="TextBox 2"/>
          <p:cNvSpPr txBox="1">
            <a:spLocks noChangeArrowheads="1"/>
          </p:cNvSpPr>
          <p:nvPr/>
        </p:nvSpPr>
        <p:spPr bwMode="auto">
          <a:xfrm>
            <a:off x="-36789" y="589499"/>
            <a:ext cx="9144000" cy="76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algn="ctr" eaLnBrk="1" hangingPunct="1">
              <a:spcAft>
                <a:spcPts val="200"/>
              </a:spcAft>
            </a:pPr>
            <a:r>
              <a:rPr lang="en-US" altLang="en-US" sz="2100" b="1" dirty="0" smtClean="0">
                <a:latin typeface="BankGothic Lt BT" pitchFamily="34" charset="0"/>
                <a:cs typeface="Aharoni" pitchFamily="2" charset="-79"/>
              </a:rPr>
              <a:t>RESEARCH TOPIC</a:t>
            </a:r>
          </a:p>
          <a:p>
            <a:pPr algn="ctr" eaLnBrk="1" hangingPunct="1">
              <a:spcAft>
                <a:spcPts val="200"/>
              </a:spcAft>
            </a:pPr>
            <a:r>
              <a:rPr lang="en-US" altLang="en-US" sz="2100" b="1" dirty="0" smtClean="0">
                <a:latin typeface="BankGothic Lt BT" pitchFamily="34" charset="0"/>
                <a:cs typeface="Aharoni" pitchFamily="2" charset="-79"/>
              </a:rPr>
              <a:t>MATERIAL TRACKING TECHNOLOGIES</a:t>
            </a:r>
          </a:p>
        </p:txBody>
      </p:sp>
      <p:sp>
        <p:nvSpPr>
          <p:cNvPr id="10" name="TextBox 2"/>
          <p:cNvSpPr txBox="1">
            <a:spLocks noChangeArrowheads="1"/>
          </p:cNvSpPr>
          <p:nvPr/>
        </p:nvSpPr>
        <p:spPr bwMode="auto">
          <a:xfrm>
            <a:off x="-36789" y="3772271"/>
            <a:ext cx="9144000" cy="76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algn="ctr" eaLnBrk="1" hangingPunct="1">
              <a:spcAft>
                <a:spcPts val="200"/>
              </a:spcAft>
            </a:pPr>
            <a:r>
              <a:rPr lang="en-US" altLang="en-US" sz="2100" b="1" dirty="0" smtClean="0">
                <a:latin typeface="BankGothic Lt BT" pitchFamily="34" charset="0"/>
                <a:cs typeface="Aharoni" pitchFamily="2" charset="-79"/>
              </a:rPr>
              <a:t>ANALYSIS # 1</a:t>
            </a:r>
          </a:p>
          <a:p>
            <a:pPr algn="ctr" eaLnBrk="1" hangingPunct="1">
              <a:spcAft>
                <a:spcPts val="200"/>
              </a:spcAft>
            </a:pPr>
            <a:r>
              <a:rPr lang="en-US" altLang="en-US" sz="2100" b="1" dirty="0" smtClean="0">
                <a:latin typeface="BankGothic Lt BT" pitchFamily="34" charset="0"/>
                <a:cs typeface="Aharoni" pitchFamily="2" charset="-79"/>
              </a:rPr>
              <a:t>GUIDED FORMWORK TO SELF CLIMBING</a:t>
            </a:r>
            <a:endParaRPr lang="en-US" altLang="en-US" sz="1400" b="1" dirty="0">
              <a:latin typeface="BankGothic Lt BT" pitchFamily="34" charset="0"/>
              <a:cs typeface="Aharoni" pitchFamily="2" charset="-79"/>
            </a:endParaRPr>
          </a:p>
        </p:txBody>
      </p:sp>
      <p:sp>
        <p:nvSpPr>
          <p:cNvPr id="11" name="TextBox 2"/>
          <p:cNvSpPr txBox="1">
            <a:spLocks noChangeArrowheads="1"/>
          </p:cNvSpPr>
          <p:nvPr/>
        </p:nvSpPr>
        <p:spPr bwMode="auto">
          <a:xfrm>
            <a:off x="18288000" y="589499"/>
            <a:ext cx="9144000" cy="14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algn="ctr" eaLnBrk="1" hangingPunct="1">
              <a:spcAft>
                <a:spcPts val="200"/>
              </a:spcAft>
            </a:pPr>
            <a:r>
              <a:rPr lang="en-US" altLang="en-US" sz="2100" b="1" dirty="0" smtClean="0">
                <a:latin typeface="BankGothic Lt BT" pitchFamily="34" charset="0"/>
                <a:cs typeface="Aharoni" pitchFamily="2" charset="-79"/>
              </a:rPr>
              <a:t>ANALYSIS # 2</a:t>
            </a:r>
          </a:p>
          <a:p>
            <a:pPr algn="ctr" eaLnBrk="1" hangingPunct="1">
              <a:spcAft>
                <a:spcPts val="200"/>
              </a:spcAft>
            </a:pPr>
            <a:r>
              <a:rPr lang="en-US" altLang="en-US" sz="2100" b="1" dirty="0" smtClean="0">
                <a:latin typeface="BankGothic Lt BT" pitchFamily="34" charset="0"/>
                <a:cs typeface="Aharoni" pitchFamily="2" charset="-79"/>
              </a:rPr>
              <a:t>IMPLEMENTATION OF PHOTOVOLTAIC CURTAIN WALL</a:t>
            </a:r>
          </a:p>
          <a:p>
            <a:pPr algn="ctr" eaLnBrk="1" hangingPunct="1">
              <a:spcAft>
                <a:spcPts val="200"/>
              </a:spcAft>
            </a:pPr>
            <a:r>
              <a:rPr lang="en-US" altLang="en-US" sz="2100" b="1" dirty="0" smtClean="0">
                <a:latin typeface="BankGothic Lt BT" pitchFamily="34" charset="0"/>
                <a:cs typeface="Aharoni" pitchFamily="2" charset="-79"/>
              </a:rPr>
              <a:t>*STRUCTURAL BREADTH</a:t>
            </a:r>
          </a:p>
          <a:p>
            <a:pPr algn="ctr" eaLnBrk="1" hangingPunct="1">
              <a:spcAft>
                <a:spcPts val="200"/>
              </a:spcAft>
            </a:pPr>
            <a:r>
              <a:rPr lang="en-US" altLang="en-US" sz="2100" b="1" dirty="0" smtClean="0">
                <a:latin typeface="BankGothic Lt BT" pitchFamily="34" charset="0"/>
                <a:cs typeface="Aharoni" pitchFamily="2" charset="-79"/>
              </a:rPr>
              <a:t>*ELECTRICAL BREADTH</a:t>
            </a:r>
            <a:endParaRPr lang="en-US" altLang="en-US" sz="1400" b="1" dirty="0">
              <a:latin typeface="BankGothic Lt BT" pitchFamily="34" charset="0"/>
              <a:cs typeface="Aharoni" pitchFamily="2" charset="-79"/>
            </a:endParaRPr>
          </a:p>
        </p:txBody>
      </p:sp>
      <p:sp>
        <p:nvSpPr>
          <p:cNvPr id="12" name="TextBox 2"/>
          <p:cNvSpPr txBox="1">
            <a:spLocks noChangeArrowheads="1"/>
          </p:cNvSpPr>
          <p:nvPr/>
        </p:nvSpPr>
        <p:spPr bwMode="auto">
          <a:xfrm>
            <a:off x="18288000" y="3651726"/>
            <a:ext cx="9144000" cy="1005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algn="ctr" eaLnBrk="1" hangingPunct="1">
              <a:spcAft>
                <a:spcPts val="200"/>
              </a:spcAft>
            </a:pPr>
            <a:r>
              <a:rPr lang="en-US" altLang="en-US" sz="2100" b="1" dirty="0" smtClean="0">
                <a:latin typeface="BankGothic Lt BT" pitchFamily="34" charset="0"/>
                <a:cs typeface="Aharoni" pitchFamily="2" charset="-79"/>
              </a:rPr>
              <a:t>ANALYSIS # 3</a:t>
            </a:r>
          </a:p>
          <a:p>
            <a:pPr algn="ctr" eaLnBrk="1" hangingPunct="1">
              <a:spcAft>
                <a:spcPts val="200"/>
              </a:spcAft>
            </a:pPr>
            <a:r>
              <a:rPr lang="en-US" altLang="en-US" sz="2100" b="1" dirty="0" smtClean="0">
                <a:latin typeface="BankGothic Lt BT" pitchFamily="34" charset="0"/>
                <a:cs typeface="Aharoni" pitchFamily="2" charset="-79"/>
              </a:rPr>
              <a:t>SIPS</a:t>
            </a:r>
          </a:p>
          <a:p>
            <a:pPr algn="ctr" eaLnBrk="1" hangingPunct="1">
              <a:spcAft>
                <a:spcPts val="200"/>
              </a:spcAft>
            </a:pPr>
            <a:endParaRPr lang="en-US" altLang="en-US" sz="1400" dirty="0">
              <a:latin typeface="BankGothic Lt BT" pitchFamily="34" charset="0"/>
              <a:cs typeface="Aharoni" pitchFamily="2" charset="-79"/>
            </a:endParaRPr>
          </a:p>
        </p:txBody>
      </p:sp>
    </p:spTree>
    <p:extLst>
      <p:ext uri="{BB962C8B-B14F-4D97-AF65-F5344CB8AC3E}">
        <p14:creationId xmlns:p14="http://schemas.microsoft.com/office/powerpoint/2010/main" val="386879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a:t>
            </a:r>
            <a:r>
              <a:rPr lang="en-US" altLang="en-US" sz="1400" dirty="0" smtClean="0">
                <a:latin typeface="BankGothic Lt BT" pitchFamily="34" charset="0"/>
                <a:cs typeface="Aharoni" pitchFamily="2" charset="-79"/>
              </a:rPr>
              <a:t>DR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smtClean="0">
                <a:effectLst>
                  <a:outerShdw blurRad="38100" dist="38100" dir="2700000" algn="tl">
                    <a:srgbClr val="000000">
                      <a:alpha val="43137"/>
                    </a:srgbClr>
                  </a:outerShdw>
                </a:effectLst>
                <a:latin typeface="BankGothic Lt BT" pitchFamily="34" charset="0"/>
                <a:cs typeface="Aharoni" pitchFamily="2" charset="-79"/>
              </a:rPr>
              <a:t>ACKNOWLEDGMENTS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8" name="Straight Connector 7"/>
          <p:cNvCxnSpPr/>
          <p:nvPr/>
        </p:nvCxnSpPr>
        <p:spPr>
          <a:xfrm flipV="1">
            <a:off x="3581400" y="1077913"/>
            <a:ext cx="0" cy="58102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1" name="Diagram 30"/>
          <p:cNvGraphicFramePr/>
          <p:nvPr>
            <p:extLst>
              <p:ext uri="{D42A27DB-BD31-4B8C-83A1-F6EECF244321}">
                <p14:modId xmlns:p14="http://schemas.microsoft.com/office/powerpoint/2010/main" val="136992638"/>
              </p:ext>
            </p:extLst>
          </p:nvPr>
        </p:nvGraphicFramePr>
        <p:xfrm>
          <a:off x="-914400" y="914400"/>
          <a:ext cx="5334000" cy="5842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4" name="TextBox 23"/>
          <p:cNvSpPr txBox="1"/>
          <p:nvPr/>
        </p:nvSpPr>
        <p:spPr>
          <a:xfrm>
            <a:off x="11059887" y="1143000"/>
            <a:ext cx="5334000" cy="5293757"/>
          </a:xfrm>
          <a:prstGeom prst="rect">
            <a:avLst/>
          </a:prstGeom>
          <a:noFill/>
        </p:spPr>
        <p:txBody>
          <a:bodyPr wrap="square">
            <a:spAutoFit/>
          </a:bodyPr>
          <a:lstStyle/>
          <a:p>
            <a:pPr>
              <a:defRPr/>
            </a:pPr>
            <a:endParaRPr lang="en-US" dirty="0">
              <a:latin typeface="Aharoni" pitchFamily="2" charset="-79"/>
              <a:cs typeface="Aharoni" pitchFamily="2" charset="-79"/>
            </a:endParaRPr>
          </a:p>
          <a:p>
            <a:pPr>
              <a:defRPr/>
            </a:pPr>
            <a:endParaRPr lang="en-US" dirty="0">
              <a:latin typeface="Aharoni" pitchFamily="2" charset="-79"/>
              <a:cs typeface="Aharoni" pitchFamily="2" charset="-79"/>
            </a:endParaRPr>
          </a:p>
          <a:p>
            <a:pPr>
              <a:defRPr/>
            </a:pPr>
            <a:endParaRPr lang="en-US" sz="1800" dirty="0">
              <a:latin typeface="+mn-lt"/>
              <a:cs typeface="Estrangelo Edessa" pitchFamily="66" charset="0"/>
            </a:endParaRPr>
          </a:p>
          <a:p>
            <a:pPr>
              <a:defRPr/>
            </a:pPr>
            <a:endParaRPr lang="en-US" sz="1800" dirty="0">
              <a:latin typeface="+mn-lt"/>
              <a:cs typeface="Estrangelo Edessa" pitchFamily="66" charset="0"/>
            </a:endParaRPr>
          </a:p>
          <a:p>
            <a:pPr algn="ctr">
              <a:defRPr/>
            </a:pPr>
            <a:endParaRPr lang="en-US" sz="3200" b="1" dirty="0">
              <a:solidFill>
                <a:schemeClr val="tx1">
                  <a:lumMod val="50000"/>
                </a:schemeClr>
              </a:solidFill>
              <a:latin typeface="+mn-lt"/>
              <a:cs typeface="Estrangelo Edessa" pitchFamily="66" charset="0"/>
            </a:endParaRPr>
          </a:p>
          <a:p>
            <a:pPr algn="ctr">
              <a:defRPr/>
            </a:pPr>
            <a:r>
              <a:rPr lang="en-US" sz="2800" dirty="0" smtClean="0">
                <a:latin typeface="+mn-lt"/>
                <a:cs typeface="Estrangelo Edessa" pitchFamily="66" charset="0"/>
              </a:rPr>
              <a:t>Turner Construction Company</a:t>
            </a:r>
          </a:p>
          <a:p>
            <a:pPr algn="ctr">
              <a:defRPr/>
            </a:pPr>
            <a:r>
              <a:rPr lang="en-US" sz="2800" dirty="0" smtClean="0">
                <a:latin typeface="+mn-lt"/>
                <a:cs typeface="Estrangelo Edessa" pitchFamily="66" charset="0"/>
              </a:rPr>
              <a:t>Hines</a:t>
            </a:r>
          </a:p>
          <a:p>
            <a:pPr algn="ctr">
              <a:defRPr/>
            </a:pPr>
            <a:r>
              <a:rPr lang="en-US" sz="2800" dirty="0" err="1" smtClean="0">
                <a:latin typeface="+mn-lt"/>
                <a:cs typeface="Estrangelo Edessa" pitchFamily="66" charset="0"/>
              </a:rPr>
              <a:t>Dr</a:t>
            </a:r>
            <a:r>
              <a:rPr lang="en-US" sz="2800" dirty="0" smtClean="0">
                <a:latin typeface="+mn-lt"/>
                <a:cs typeface="Estrangelo Edessa" pitchFamily="66" charset="0"/>
              </a:rPr>
              <a:t> Ed Gannon: Thesis Advisor</a:t>
            </a:r>
          </a:p>
          <a:p>
            <a:pPr algn="ctr">
              <a:defRPr/>
            </a:pPr>
            <a:r>
              <a:rPr lang="en-US" sz="2800" dirty="0" smtClean="0">
                <a:latin typeface="+mn-lt"/>
                <a:cs typeface="Estrangelo Edessa" pitchFamily="66" charset="0"/>
              </a:rPr>
              <a:t>Penn State  AE Faculty</a:t>
            </a:r>
          </a:p>
          <a:p>
            <a:pPr algn="ctr">
              <a:defRPr/>
            </a:pPr>
            <a:r>
              <a:rPr lang="en-US" sz="2800" dirty="0" smtClean="0">
                <a:latin typeface="+mn-lt"/>
                <a:cs typeface="Estrangelo Edessa" pitchFamily="66" charset="0"/>
              </a:rPr>
              <a:t>Family</a:t>
            </a:r>
          </a:p>
          <a:p>
            <a:pPr algn="ctr">
              <a:defRPr/>
            </a:pPr>
            <a:r>
              <a:rPr lang="en-US" sz="2800" dirty="0" smtClean="0">
                <a:latin typeface="+mn-lt"/>
                <a:cs typeface="Estrangelo Edessa" pitchFamily="66" charset="0"/>
              </a:rPr>
              <a:t>Fellow AE Students</a:t>
            </a:r>
            <a:endParaRPr lang="en-US" sz="2000" dirty="0">
              <a:latin typeface="Bell Gothic Std Black" pitchFamily="34" charset="0"/>
              <a:cs typeface="Aharoni" pitchFamily="2" charset="-79"/>
            </a:endParaRPr>
          </a:p>
          <a:p>
            <a:pPr marL="342900" indent="-342900">
              <a:buFont typeface="Arial" pitchFamily="34" charset="0"/>
              <a:buChar char="•"/>
              <a:defRPr/>
            </a:pPr>
            <a:endParaRPr lang="en-US" sz="1800" dirty="0">
              <a:latin typeface="Bell Gothic Std Black" pitchFamily="34" charset="0"/>
              <a:cs typeface="Aharoni" pitchFamily="2" charset="-79"/>
            </a:endParaRPr>
          </a:p>
          <a:p>
            <a:pPr>
              <a:defRPr/>
            </a:pPr>
            <a:endParaRPr lang="en-US" sz="1800" dirty="0">
              <a:latin typeface="Bell Gothic Std Black" pitchFamily="34" charset="0"/>
              <a:cs typeface="Aharoni" pitchFamily="2" charset="-79"/>
            </a:endParaRPr>
          </a:p>
          <a:p>
            <a:pPr>
              <a:defRPr/>
            </a:pPr>
            <a:endParaRPr lang="en-US" dirty="0">
              <a:latin typeface="Aharoni" pitchFamily="2" charset="-79"/>
              <a:cs typeface="Aharoni" pitchFamily="2" charset="-79"/>
            </a:endParaRPr>
          </a:p>
        </p:txBody>
      </p:sp>
      <p:pic>
        <p:nvPicPr>
          <p:cNvPr id="717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031200" y="1295400"/>
            <a:ext cx="3679374" cy="5310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20280087" y="6457276"/>
            <a:ext cx="5181600" cy="430887"/>
          </a:xfrm>
          <a:prstGeom prst="rect">
            <a:avLst/>
          </a:prstGeom>
          <a:noFill/>
        </p:spPr>
        <p:txBody>
          <a:bodyPr wrap="square" rtlCol="0">
            <a:spAutoFit/>
          </a:bodyPr>
          <a:lstStyle/>
          <a:p>
            <a:pPr algn="ctr"/>
            <a:r>
              <a:rPr lang="en-US" dirty="0" smtClean="0"/>
              <a:t>Photos provided by Hines</a:t>
            </a:r>
            <a:endParaRPr lang="en-US" dirty="0"/>
          </a:p>
        </p:txBody>
      </p:sp>
    </p:spTree>
    <p:extLst>
      <p:ext uri="{BB962C8B-B14F-4D97-AF65-F5344CB8AC3E}">
        <p14:creationId xmlns:p14="http://schemas.microsoft.com/office/powerpoint/2010/main" val="197057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a:t>
            </a:r>
            <a:r>
              <a:rPr lang="en-US" altLang="en-US" sz="1400" dirty="0" smtClean="0">
                <a:latin typeface="BankGothic Lt BT" pitchFamily="34" charset="0"/>
                <a:cs typeface="Aharoni" pitchFamily="2" charset="-79"/>
              </a:rPr>
              <a:t>DR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smtClean="0">
                <a:effectLst>
                  <a:outerShdw blurRad="38100" dist="38100" dir="2700000" algn="tl">
                    <a:srgbClr val="000000">
                      <a:alpha val="43137"/>
                    </a:srgbClr>
                  </a:outerShdw>
                </a:effectLst>
                <a:latin typeface="BankGothic Lt BT" pitchFamily="34" charset="0"/>
                <a:cs typeface="Aharoni" pitchFamily="2" charset="-79"/>
              </a:rPr>
              <a:t>QUESTIONS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9296400" y="1077913"/>
            <a:ext cx="9144000" cy="4862512"/>
          </a:xfrm>
          <a:prstGeom prst="rect">
            <a:avLst/>
          </a:prstGeom>
          <a:noFill/>
        </p:spPr>
        <p:txBody>
          <a:bodyPr>
            <a:spAutoFit/>
          </a:bodyPr>
          <a:lstStyle/>
          <a:p>
            <a:pPr>
              <a:defRPr/>
            </a:pPr>
            <a:endParaRPr lang="en-US" dirty="0">
              <a:latin typeface="Aharoni" pitchFamily="2" charset="-79"/>
              <a:cs typeface="Aharoni" pitchFamily="2" charset="-79"/>
            </a:endParaRPr>
          </a:p>
          <a:p>
            <a:pPr>
              <a:defRPr/>
            </a:pPr>
            <a:endParaRPr lang="en-US" dirty="0">
              <a:latin typeface="Aharoni" pitchFamily="2" charset="-79"/>
              <a:cs typeface="Aharoni" pitchFamily="2" charset="-79"/>
            </a:endParaRPr>
          </a:p>
          <a:p>
            <a:pPr>
              <a:defRPr/>
            </a:pPr>
            <a:endParaRPr lang="en-US" dirty="0">
              <a:latin typeface="Aharoni" pitchFamily="2" charset="-79"/>
              <a:cs typeface="Aharoni" pitchFamily="2" charset="-79"/>
            </a:endParaRPr>
          </a:p>
          <a:p>
            <a:pPr>
              <a:defRPr/>
            </a:pPr>
            <a:endParaRPr lang="en-US" dirty="0">
              <a:latin typeface="Aharoni" pitchFamily="2" charset="-79"/>
              <a:cs typeface="Aharoni" pitchFamily="2" charset="-79"/>
            </a:endParaRPr>
          </a:p>
          <a:p>
            <a:pPr>
              <a:defRPr/>
            </a:pPr>
            <a:endParaRPr lang="en-US" dirty="0">
              <a:latin typeface="Aharoni" pitchFamily="2" charset="-79"/>
              <a:cs typeface="Aharoni" pitchFamily="2" charset="-79"/>
            </a:endParaRPr>
          </a:p>
          <a:p>
            <a:pPr>
              <a:defRPr/>
            </a:pPr>
            <a:endParaRPr lang="en-US" dirty="0">
              <a:latin typeface="Aharoni" pitchFamily="2" charset="-79"/>
              <a:cs typeface="Aharoni" pitchFamily="2" charset="-79"/>
            </a:endParaRPr>
          </a:p>
          <a:p>
            <a:pPr algn="ctr">
              <a:defRPr/>
            </a:pPr>
            <a:r>
              <a:rPr lang="en-US" sz="4800" b="1" dirty="0">
                <a:solidFill>
                  <a:schemeClr val="tx1">
                    <a:lumMod val="50000"/>
                  </a:schemeClr>
                </a:solidFill>
                <a:latin typeface="+mn-lt"/>
                <a:cs typeface="Estrangelo Edessa" pitchFamily="66" charset="0"/>
              </a:rPr>
              <a:t>QUESTIONS?</a:t>
            </a:r>
            <a:endParaRPr lang="en-US" sz="4800" dirty="0">
              <a:latin typeface="+mn-lt"/>
              <a:cs typeface="Estrangelo Edessa" pitchFamily="66" charset="0"/>
            </a:endParaRPr>
          </a:p>
          <a:p>
            <a:pPr>
              <a:defRPr/>
            </a:pPr>
            <a:endParaRPr lang="en-US" sz="1800" dirty="0">
              <a:latin typeface="Britannic Bold" pitchFamily="34" charset="0"/>
              <a:cs typeface="Aharoni" pitchFamily="2" charset="-79"/>
            </a:endParaRPr>
          </a:p>
          <a:p>
            <a:pPr marL="285750" indent="-285750">
              <a:buFont typeface="Arial" pitchFamily="34" charset="0"/>
              <a:buChar char="•"/>
              <a:defRPr/>
            </a:pPr>
            <a:endParaRPr lang="en-US" sz="1800" dirty="0">
              <a:latin typeface="Britannic Bold" pitchFamily="34" charset="0"/>
              <a:cs typeface="Aharoni" pitchFamily="2" charset="-79"/>
            </a:endParaRPr>
          </a:p>
          <a:p>
            <a:pPr marL="342900" indent="-342900">
              <a:buFont typeface="Arial" pitchFamily="34" charset="0"/>
              <a:buChar char="•"/>
              <a:defRPr/>
            </a:pPr>
            <a:endParaRPr lang="en-US" sz="1800" dirty="0">
              <a:latin typeface="Bell Gothic Std Black" pitchFamily="34" charset="0"/>
              <a:cs typeface="Aharoni" pitchFamily="2" charset="-79"/>
            </a:endParaRPr>
          </a:p>
          <a:p>
            <a:pPr>
              <a:defRPr/>
            </a:pPr>
            <a:endParaRPr lang="en-US" sz="1800" dirty="0">
              <a:latin typeface="Bell Gothic Std Black" pitchFamily="34" charset="0"/>
              <a:cs typeface="Aharoni" pitchFamily="2" charset="-79"/>
            </a:endParaRPr>
          </a:p>
          <a:p>
            <a:pPr marL="342900" indent="-342900">
              <a:buFont typeface="Arial" pitchFamily="34" charset="0"/>
              <a:buChar char="•"/>
              <a:defRPr/>
            </a:pPr>
            <a:endParaRPr lang="en-US" sz="1800" dirty="0">
              <a:latin typeface="Bell Gothic Std Black" pitchFamily="34" charset="0"/>
              <a:cs typeface="Aharoni" pitchFamily="2" charset="-79"/>
            </a:endParaRPr>
          </a:p>
          <a:p>
            <a:pPr>
              <a:defRPr/>
            </a:pPr>
            <a:endParaRPr lang="en-US" sz="1800" dirty="0">
              <a:latin typeface="Bell Gothic Std Black" pitchFamily="34" charset="0"/>
              <a:cs typeface="Aharoni" pitchFamily="2" charset="-79"/>
            </a:endParaRPr>
          </a:p>
          <a:p>
            <a:pPr>
              <a:defRPr/>
            </a:pPr>
            <a:endParaRPr lang="en-US" dirty="0">
              <a:latin typeface="Aharoni" pitchFamily="2" charset="-79"/>
              <a:cs typeface="Aharoni" pitchFamily="2" charset="-79"/>
            </a:endParaRPr>
          </a:p>
        </p:txBody>
      </p:sp>
    </p:spTree>
    <p:extLst>
      <p:ext uri="{BB962C8B-B14F-4D97-AF65-F5344CB8AC3E}">
        <p14:creationId xmlns:p14="http://schemas.microsoft.com/office/powerpoint/2010/main" val="348626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a:t>
            </a:r>
            <a:r>
              <a:rPr lang="en-US" altLang="en-US" sz="1400" dirty="0" smtClean="0">
                <a:latin typeface="BankGothic Lt BT" pitchFamily="34" charset="0"/>
                <a:cs typeface="Aharoni" pitchFamily="2" charset="-79"/>
              </a:rPr>
              <a:t>DR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smtClean="0">
                <a:effectLst>
                  <a:outerShdw blurRad="38100" dist="38100" dir="2700000" algn="tl">
                    <a:srgbClr val="000000">
                      <a:alpha val="43137"/>
                    </a:srgbClr>
                  </a:outerShdw>
                </a:effectLst>
                <a:latin typeface="BankGothic Lt BT" pitchFamily="34" charset="0"/>
                <a:cs typeface="Aharoni" pitchFamily="2" charset="-79"/>
              </a:rPr>
              <a:t>APPENDICES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8724" y="1600200"/>
            <a:ext cx="7486650"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64300" y="1652486"/>
            <a:ext cx="7358746" cy="4595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54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a:t>
            </a:r>
            <a:r>
              <a:rPr lang="en-US" altLang="en-US" sz="1400" dirty="0" smtClean="0">
                <a:latin typeface="BankGothic Lt BT" pitchFamily="34" charset="0"/>
                <a:cs typeface="Aharoni" pitchFamily="2" charset="-79"/>
              </a:rPr>
              <a:t>DR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smtClean="0">
                <a:effectLst>
                  <a:outerShdw blurRad="38100" dist="38100" dir="2700000" algn="tl">
                    <a:srgbClr val="000000">
                      <a:alpha val="43137"/>
                    </a:srgbClr>
                  </a:outerShdw>
                </a:effectLst>
                <a:latin typeface="BankGothic Lt BT" pitchFamily="34" charset="0"/>
                <a:cs typeface="Aharoni" pitchFamily="2" charset="-79"/>
              </a:rPr>
              <a:t>APPENDICES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7"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0612" y="1447800"/>
            <a:ext cx="7722202" cy="5025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0804" y="1466850"/>
            <a:ext cx="4034954" cy="5025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70887" y="1245483"/>
            <a:ext cx="4123188" cy="5082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16600" y="1245483"/>
            <a:ext cx="4229053"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3646" y="2529299"/>
            <a:ext cx="4546954"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2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a:t>
            </a:r>
            <a:r>
              <a:rPr lang="en-US" altLang="en-US" sz="1400" dirty="0" smtClean="0">
                <a:latin typeface="BankGothic Lt BT" pitchFamily="34" charset="0"/>
                <a:cs typeface="Aharoni" pitchFamily="2" charset="-79"/>
              </a:rPr>
              <a:t>DR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smtClean="0">
                <a:effectLst>
                  <a:outerShdw blurRad="38100" dist="38100" dir="2700000" algn="tl">
                    <a:srgbClr val="000000">
                      <a:alpha val="43137"/>
                    </a:srgbClr>
                  </a:outerShdw>
                </a:effectLst>
                <a:latin typeface="BankGothic Lt BT" pitchFamily="34" charset="0"/>
                <a:cs typeface="Aharoni" pitchFamily="2" charset="-79"/>
              </a:rPr>
              <a:t>APPENDICES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177" y="1219200"/>
            <a:ext cx="4287623" cy="553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4579" y="1409700"/>
            <a:ext cx="4028421"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6878" y="1447800"/>
            <a:ext cx="3874835" cy="507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73200" y="1447800"/>
            <a:ext cx="3695540" cy="509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916650" y="1447800"/>
            <a:ext cx="394335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499412" y="3924300"/>
            <a:ext cx="4295775"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834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a:t>
            </a:r>
            <a:r>
              <a:rPr lang="en-US" altLang="en-US" sz="1400" dirty="0" smtClean="0">
                <a:latin typeface="BankGothic Lt BT" pitchFamily="34" charset="0"/>
                <a:cs typeface="Aharoni" pitchFamily="2" charset="-79"/>
              </a:rPr>
              <a:t>DR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smtClean="0">
                <a:effectLst>
                  <a:outerShdw blurRad="38100" dist="38100" dir="2700000" algn="tl">
                    <a:srgbClr val="000000">
                      <a:alpha val="43137"/>
                    </a:srgbClr>
                  </a:outerShdw>
                </a:effectLst>
                <a:latin typeface="BankGothic Lt BT" pitchFamily="34" charset="0"/>
                <a:cs typeface="Aharoni" pitchFamily="2" charset="-79"/>
              </a:rPr>
              <a:t>PROJECT BACKGROUND</a:t>
            </a:r>
            <a:endParaRPr lang="en-US" sz="2800" b="1" dirty="0">
              <a:effectLst>
                <a:outerShdw blurRad="38100" dist="38100" dir="2700000" algn="tl">
                  <a:srgbClr val="000000">
                    <a:alpha val="43137"/>
                  </a:srgbClr>
                </a:outerShdw>
              </a:effectLst>
              <a:latin typeface="BankGothic Lt BT" pitchFamily="34" charset="0"/>
              <a:cs typeface="Aharoni" pitchFamily="2" charset="-79"/>
            </a:endParaRP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8" name="Straight Connector 7"/>
          <p:cNvCxnSpPr/>
          <p:nvPr/>
        </p:nvCxnSpPr>
        <p:spPr>
          <a:xfrm flipV="1">
            <a:off x="3581400" y="1077913"/>
            <a:ext cx="0" cy="58102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2" name="Diagram 31"/>
          <p:cNvGraphicFramePr/>
          <p:nvPr>
            <p:extLst>
              <p:ext uri="{D42A27DB-BD31-4B8C-83A1-F6EECF244321}">
                <p14:modId xmlns:p14="http://schemas.microsoft.com/office/powerpoint/2010/main" val="3898203635"/>
              </p:ext>
            </p:extLst>
          </p:nvPr>
        </p:nvGraphicFramePr>
        <p:xfrm>
          <a:off x="-990600" y="916460"/>
          <a:ext cx="5562600" cy="57800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2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394262" y="1524000"/>
            <a:ext cx="6953250"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8394891" y="685800"/>
            <a:ext cx="10663992" cy="7263527"/>
          </a:xfrm>
          <a:prstGeom prst="rect">
            <a:avLst/>
          </a:prstGeom>
          <a:noFill/>
        </p:spPr>
        <p:txBody>
          <a:bodyPr wrap="square">
            <a:spAutoFit/>
          </a:bodyPr>
          <a:lstStyle/>
          <a:p>
            <a:pPr>
              <a:defRPr/>
            </a:pPr>
            <a:endParaRPr lang="en-US" dirty="0">
              <a:latin typeface="Aharoni" pitchFamily="2" charset="-79"/>
              <a:cs typeface="Aharoni" pitchFamily="2" charset="-79"/>
            </a:endParaRPr>
          </a:p>
          <a:p>
            <a:pPr>
              <a:defRPr/>
            </a:pPr>
            <a:endParaRPr lang="en-US" dirty="0">
              <a:latin typeface="Aharoni" pitchFamily="2" charset="-79"/>
              <a:cs typeface="Aharoni" pitchFamily="2" charset="-79"/>
            </a:endParaRPr>
          </a:p>
          <a:p>
            <a:pPr>
              <a:defRPr/>
            </a:pPr>
            <a:endParaRPr lang="en-US" sz="1800" dirty="0">
              <a:latin typeface="+mn-lt"/>
              <a:cs typeface="Estrangelo Edessa" pitchFamily="66" charset="0"/>
            </a:endParaRPr>
          </a:p>
          <a:p>
            <a:pPr>
              <a:defRPr/>
            </a:pPr>
            <a:endParaRPr lang="en-US" sz="1800" dirty="0">
              <a:latin typeface="+mn-lt"/>
              <a:cs typeface="Estrangelo Edessa" pitchFamily="66" charset="0"/>
            </a:endParaRPr>
          </a:p>
          <a:p>
            <a:pPr algn="ctr">
              <a:defRPr/>
            </a:pPr>
            <a:r>
              <a:rPr lang="en-US" sz="3200" b="1" dirty="0">
                <a:solidFill>
                  <a:schemeClr val="tx1">
                    <a:lumMod val="50000"/>
                  </a:schemeClr>
                </a:solidFill>
                <a:latin typeface="+mn-lt"/>
                <a:cs typeface="Estrangelo Edessa" pitchFamily="66" charset="0"/>
              </a:rPr>
              <a:t>BUILDING </a:t>
            </a:r>
            <a:r>
              <a:rPr lang="en-US" sz="3200" b="1" dirty="0" smtClean="0">
                <a:solidFill>
                  <a:schemeClr val="tx1">
                    <a:lumMod val="50000"/>
                  </a:schemeClr>
                </a:solidFill>
                <a:latin typeface="+mn-lt"/>
                <a:cs typeface="Estrangelo Edessa" pitchFamily="66" charset="0"/>
              </a:rPr>
              <a:t>PARAMETERS</a:t>
            </a:r>
            <a:endParaRPr lang="en-US" sz="3200" b="1" dirty="0">
              <a:solidFill>
                <a:schemeClr val="tx1">
                  <a:lumMod val="50000"/>
                </a:schemeClr>
              </a:solidFill>
              <a:latin typeface="+mn-lt"/>
              <a:cs typeface="Estrangelo Edessa" pitchFamily="66" charset="0"/>
            </a:endParaRPr>
          </a:p>
          <a:p>
            <a:pPr marL="285750" indent="-285750" algn="ctr">
              <a:buFont typeface="Arial" pitchFamily="34" charset="0"/>
              <a:buChar char="•"/>
              <a:defRPr/>
            </a:pPr>
            <a:r>
              <a:rPr lang="en-US" sz="2400" b="1" dirty="0" smtClean="0">
                <a:latin typeface="+mn-lt"/>
                <a:cs typeface="Estrangelo Edessa" pitchFamily="66" charset="0"/>
              </a:rPr>
              <a:t>COMMERCIAL HIGH RISE</a:t>
            </a:r>
          </a:p>
          <a:p>
            <a:pPr marL="285750" indent="-285750" algn="ctr">
              <a:buFont typeface="Arial" pitchFamily="34" charset="0"/>
              <a:buChar char="•"/>
              <a:defRPr/>
            </a:pPr>
            <a:r>
              <a:rPr lang="en-US" sz="2400" b="1" dirty="0" smtClean="0">
                <a:latin typeface="+mn-lt"/>
                <a:cs typeface="Estrangelo Edessa" pitchFamily="66" charset="0"/>
              </a:rPr>
              <a:t>AREA: </a:t>
            </a:r>
            <a:r>
              <a:rPr lang="en-US" sz="2400" dirty="0" smtClean="0">
                <a:latin typeface="+mn-lt"/>
                <a:cs typeface="Estrangelo Edessa" pitchFamily="66" charset="0"/>
              </a:rPr>
              <a:t>475, 000 GSF</a:t>
            </a:r>
          </a:p>
          <a:p>
            <a:pPr marL="285750" indent="-285750" algn="ctr">
              <a:buFont typeface="Arial" pitchFamily="34" charset="0"/>
              <a:buChar char="•"/>
              <a:defRPr/>
            </a:pPr>
            <a:r>
              <a:rPr lang="en-US" sz="2400" b="1" dirty="0" smtClean="0">
                <a:latin typeface="+mn-lt"/>
                <a:cs typeface="Estrangelo Edessa" pitchFamily="66" charset="0"/>
              </a:rPr>
              <a:t> # OF FLOORS: </a:t>
            </a:r>
            <a:r>
              <a:rPr lang="en-US" sz="2400" dirty="0" smtClean="0">
                <a:latin typeface="+mn-lt"/>
                <a:cs typeface="Estrangelo Edessa" pitchFamily="66" charset="0"/>
              </a:rPr>
              <a:t>32</a:t>
            </a:r>
            <a:endParaRPr lang="en-US" sz="2400" dirty="0">
              <a:latin typeface="+mn-lt"/>
              <a:cs typeface="Estrangelo Edessa" pitchFamily="66" charset="0"/>
            </a:endParaRPr>
          </a:p>
          <a:p>
            <a:pPr marL="285750" indent="-285750" algn="ctr">
              <a:buFont typeface="Arial" pitchFamily="34" charset="0"/>
              <a:buChar char="•"/>
              <a:defRPr/>
            </a:pPr>
            <a:endParaRPr lang="en-US" sz="2400" dirty="0">
              <a:latin typeface="+mn-lt"/>
              <a:cs typeface="Estrangelo Edessa" pitchFamily="66" charset="0"/>
            </a:endParaRPr>
          </a:p>
          <a:p>
            <a:pPr algn="ctr">
              <a:defRPr/>
            </a:pPr>
            <a:r>
              <a:rPr lang="en-US" sz="3200" b="1" dirty="0">
                <a:solidFill>
                  <a:schemeClr val="tx1">
                    <a:lumMod val="50000"/>
                  </a:schemeClr>
                </a:solidFill>
                <a:latin typeface="+mn-lt"/>
                <a:cs typeface="Estrangelo Edessa" pitchFamily="66" charset="0"/>
              </a:rPr>
              <a:t>PROJECT </a:t>
            </a:r>
            <a:r>
              <a:rPr lang="en-US" sz="3200" b="1" dirty="0" smtClean="0">
                <a:solidFill>
                  <a:schemeClr val="tx1">
                    <a:lumMod val="50000"/>
                  </a:schemeClr>
                </a:solidFill>
                <a:latin typeface="+mn-lt"/>
                <a:cs typeface="Estrangelo Edessa" pitchFamily="66" charset="0"/>
              </a:rPr>
              <a:t>PARAMETERS</a:t>
            </a:r>
            <a:endParaRPr lang="en-US" sz="3200" b="1" dirty="0">
              <a:solidFill>
                <a:schemeClr val="tx1">
                  <a:lumMod val="50000"/>
                </a:schemeClr>
              </a:solidFill>
              <a:latin typeface="+mn-lt"/>
              <a:cs typeface="Estrangelo Edessa" pitchFamily="66" charset="0"/>
            </a:endParaRPr>
          </a:p>
          <a:p>
            <a:pPr marL="285750" indent="-285750" algn="ctr">
              <a:buFont typeface="Arial" pitchFamily="34" charset="0"/>
              <a:buChar char="•"/>
              <a:defRPr/>
            </a:pPr>
            <a:r>
              <a:rPr lang="en-US" sz="2400" b="1" dirty="0">
                <a:latin typeface="+mn-lt"/>
                <a:cs typeface="Estrangelo Edessa" pitchFamily="66" charset="0"/>
              </a:rPr>
              <a:t>COST:  </a:t>
            </a:r>
            <a:r>
              <a:rPr lang="en-US" sz="2400" dirty="0">
                <a:latin typeface="+mn-lt"/>
                <a:cs typeface="Estrangelo Edessa" pitchFamily="66" charset="0"/>
              </a:rPr>
              <a:t>$</a:t>
            </a:r>
            <a:r>
              <a:rPr lang="en-US" sz="2400" dirty="0" smtClean="0">
                <a:latin typeface="+mn-lt"/>
                <a:cs typeface="Estrangelo Edessa" pitchFamily="66" charset="0"/>
              </a:rPr>
              <a:t>208 </a:t>
            </a:r>
            <a:r>
              <a:rPr lang="en-US" sz="2400" dirty="0">
                <a:latin typeface="+mn-lt"/>
                <a:cs typeface="Estrangelo Edessa" pitchFamily="66" charset="0"/>
              </a:rPr>
              <a:t>M</a:t>
            </a:r>
          </a:p>
          <a:p>
            <a:pPr marL="285750" indent="-285750" algn="ctr">
              <a:buFont typeface="Arial" pitchFamily="34" charset="0"/>
              <a:buChar char="•"/>
              <a:defRPr/>
            </a:pPr>
            <a:r>
              <a:rPr lang="en-US" sz="2400" b="1" dirty="0">
                <a:latin typeface="+mn-lt"/>
                <a:cs typeface="Estrangelo Edessa" pitchFamily="66" charset="0"/>
              </a:rPr>
              <a:t>CONTRACT TYPE:  </a:t>
            </a:r>
            <a:r>
              <a:rPr lang="en-US" sz="2400" dirty="0">
                <a:latin typeface="+mn-lt"/>
                <a:cs typeface="Estrangelo Edessa" pitchFamily="66" charset="0"/>
              </a:rPr>
              <a:t>GMP</a:t>
            </a:r>
          </a:p>
          <a:p>
            <a:pPr marL="285750" indent="-285750" algn="ctr">
              <a:buFont typeface="Arial" pitchFamily="34" charset="0"/>
              <a:buChar char="•"/>
              <a:defRPr/>
            </a:pPr>
            <a:r>
              <a:rPr lang="en-US" sz="2400" b="1" dirty="0">
                <a:latin typeface="+mn-lt"/>
                <a:cs typeface="Estrangelo Edessa" pitchFamily="66" charset="0"/>
              </a:rPr>
              <a:t>DELIVERY METHOD:  </a:t>
            </a:r>
            <a:r>
              <a:rPr lang="en-US" sz="2400" dirty="0" smtClean="0">
                <a:latin typeface="+mn-lt"/>
                <a:cs typeface="Estrangelo Edessa" pitchFamily="66" charset="0"/>
              </a:rPr>
              <a:t>CM AT Risk</a:t>
            </a:r>
            <a:endParaRPr lang="en-US" sz="2400" dirty="0">
              <a:latin typeface="+mn-lt"/>
              <a:cs typeface="Estrangelo Edessa" pitchFamily="66" charset="0"/>
            </a:endParaRPr>
          </a:p>
          <a:p>
            <a:pPr marL="285750" indent="-285750" algn="ctr">
              <a:buFont typeface="Arial" pitchFamily="34" charset="0"/>
              <a:buChar char="•"/>
              <a:defRPr/>
            </a:pPr>
            <a:r>
              <a:rPr lang="en-US" sz="2400" b="1" dirty="0">
                <a:latin typeface="+mn-lt"/>
                <a:cs typeface="Estrangelo Edessa" pitchFamily="66" charset="0"/>
              </a:rPr>
              <a:t>TIMELINE: </a:t>
            </a:r>
            <a:r>
              <a:rPr lang="en-US" sz="2400" dirty="0">
                <a:latin typeface="+mn-lt"/>
                <a:cs typeface="Estrangelo Edessa" pitchFamily="66" charset="0"/>
              </a:rPr>
              <a:t> </a:t>
            </a:r>
            <a:r>
              <a:rPr lang="en-US" sz="2400" dirty="0" smtClean="0">
                <a:latin typeface="+mn-lt"/>
                <a:cs typeface="Estrangelo Edessa" pitchFamily="66" charset="0"/>
              </a:rPr>
              <a:t>12/24/12 </a:t>
            </a:r>
            <a:r>
              <a:rPr lang="en-US" sz="2400" dirty="0">
                <a:latin typeface="+mn-lt"/>
                <a:cs typeface="Estrangelo Edessa" pitchFamily="66" charset="0"/>
              </a:rPr>
              <a:t>– </a:t>
            </a:r>
            <a:r>
              <a:rPr lang="en-US" sz="2400" dirty="0" smtClean="0">
                <a:latin typeface="+mn-lt"/>
                <a:cs typeface="Estrangelo Edessa" pitchFamily="66" charset="0"/>
              </a:rPr>
              <a:t>3/3/15 (26 months)</a:t>
            </a:r>
            <a:endParaRPr lang="en-US" sz="2400" b="1" dirty="0">
              <a:latin typeface="+mn-lt"/>
              <a:cs typeface="Estrangelo Edessa" pitchFamily="66" charset="0"/>
            </a:endParaRPr>
          </a:p>
          <a:p>
            <a:pPr>
              <a:defRPr/>
            </a:pPr>
            <a:endParaRPr lang="en-US" sz="1800" dirty="0">
              <a:latin typeface="Britannic Bold" pitchFamily="34" charset="0"/>
              <a:cs typeface="Aharoni" pitchFamily="2" charset="-79"/>
            </a:endParaRPr>
          </a:p>
          <a:p>
            <a:pPr marL="285750" indent="-285750">
              <a:buFont typeface="Arial" pitchFamily="34" charset="0"/>
              <a:buChar char="•"/>
              <a:defRPr/>
            </a:pPr>
            <a:endParaRPr lang="en-US" sz="1800" dirty="0">
              <a:latin typeface="Britannic Bold" pitchFamily="34" charset="0"/>
              <a:cs typeface="Aharoni" pitchFamily="2" charset="-79"/>
            </a:endParaRPr>
          </a:p>
          <a:p>
            <a:pPr marL="342900" indent="-342900">
              <a:buFont typeface="Arial" pitchFamily="34" charset="0"/>
              <a:buChar char="•"/>
              <a:defRPr/>
            </a:pPr>
            <a:endParaRPr lang="en-US" sz="1800" dirty="0">
              <a:latin typeface="Bell Gothic Std Black" pitchFamily="34" charset="0"/>
              <a:cs typeface="Aharoni" pitchFamily="2" charset="-79"/>
            </a:endParaRPr>
          </a:p>
          <a:p>
            <a:pPr>
              <a:defRPr/>
            </a:pPr>
            <a:endParaRPr lang="en-US" sz="1800" dirty="0">
              <a:latin typeface="Bell Gothic Std Black" pitchFamily="34" charset="0"/>
              <a:cs typeface="Aharoni" pitchFamily="2" charset="-79"/>
            </a:endParaRPr>
          </a:p>
          <a:p>
            <a:pPr marL="342900" indent="-342900">
              <a:buFont typeface="Arial" pitchFamily="34" charset="0"/>
              <a:buChar char="•"/>
              <a:defRPr/>
            </a:pPr>
            <a:endParaRPr lang="en-US" sz="1800" dirty="0">
              <a:latin typeface="Bell Gothic Std Black" pitchFamily="34" charset="0"/>
              <a:cs typeface="Aharoni" pitchFamily="2" charset="-79"/>
            </a:endParaRPr>
          </a:p>
          <a:p>
            <a:pPr>
              <a:defRPr/>
            </a:pPr>
            <a:endParaRPr lang="en-US" sz="1800" dirty="0">
              <a:latin typeface="Bell Gothic Std Black" pitchFamily="34" charset="0"/>
              <a:cs typeface="Aharoni" pitchFamily="2" charset="-79"/>
            </a:endParaRPr>
          </a:p>
          <a:p>
            <a:pPr>
              <a:defRPr/>
            </a:pPr>
            <a:endParaRPr lang="en-US" dirty="0">
              <a:latin typeface="Aharoni" pitchFamily="2" charset="-79"/>
              <a:cs typeface="Aharoni" pitchFamily="2" charset="-79"/>
            </a:endParaRPr>
          </a:p>
        </p:txBody>
      </p:sp>
      <p:sp>
        <p:nvSpPr>
          <p:cNvPr id="2" name="TextBox 1"/>
          <p:cNvSpPr txBox="1"/>
          <p:nvPr/>
        </p:nvSpPr>
        <p:spPr>
          <a:xfrm>
            <a:off x="19592244" y="6172200"/>
            <a:ext cx="6535512" cy="430887"/>
          </a:xfrm>
          <a:prstGeom prst="rect">
            <a:avLst/>
          </a:prstGeom>
          <a:noFill/>
        </p:spPr>
        <p:txBody>
          <a:bodyPr wrap="square" rtlCol="0">
            <a:spAutoFit/>
          </a:bodyPr>
          <a:lstStyle/>
          <a:p>
            <a:pPr algn="ctr"/>
            <a:r>
              <a:rPr lang="en-US" dirty="0" smtClean="0"/>
              <a:t>Photo provided of Hines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D</a:t>
            </a:r>
            <a:r>
              <a:rPr lang="en-US" altLang="en-US" sz="1400" dirty="0" smtClean="0">
                <a:latin typeface="BankGothic Lt BT" pitchFamily="34" charset="0"/>
                <a:cs typeface="Aharoni" pitchFamily="2" charset="-79"/>
              </a:rPr>
              <a:t>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smtClean="0">
                <a:effectLst>
                  <a:outerShdw blurRad="38100" dist="38100" dir="2700000" algn="tl">
                    <a:srgbClr val="000000">
                      <a:alpha val="43137"/>
                    </a:srgbClr>
                  </a:outerShdw>
                </a:effectLst>
                <a:latin typeface="BankGothic Lt BT" pitchFamily="34" charset="0"/>
                <a:cs typeface="Aharoni" pitchFamily="2" charset="-79"/>
              </a:rPr>
              <a:t>MATERIAL TRACKING TECHNOLOGY</a:t>
            </a:r>
            <a:endParaRPr lang="en-US" sz="2800" b="1" dirty="0">
              <a:effectLst>
                <a:outerShdw blurRad="38100" dist="38100" dir="2700000" algn="tl">
                  <a:srgbClr val="000000">
                    <a:alpha val="43137"/>
                  </a:srgbClr>
                </a:outerShdw>
              </a:effectLst>
              <a:latin typeface="BankGothic Lt BT" pitchFamily="34" charset="0"/>
              <a:cs typeface="Aharoni" pitchFamily="2" charset="-79"/>
            </a:endParaRP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8" name="Straight Connector 7"/>
          <p:cNvCxnSpPr/>
          <p:nvPr/>
        </p:nvCxnSpPr>
        <p:spPr>
          <a:xfrm flipV="1">
            <a:off x="3581400" y="1077913"/>
            <a:ext cx="0" cy="58102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8" name="Diagram 17"/>
          <p:cNvGraphicFramePr/>
          <p:nvPr>
            <p:extLst>
              <p:ext uri="{D42A27DB-BD31-4B8C-83A1-F6EECF244321}">
                <p14:modId xmlns:p14="http://schemas.microsoft.com/office/powerpoint/2010/main" val="1423899772"/>
              </p:ext>
            </p:extLst>
          </p:nvPr>
        </p:nvGraphicFramePr>
        <p:xfrm>
          <a:off x="-1066800" y="1077915"/>
          <a:ext cx="5638800" cy="547295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07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76800" y="1636145"/>
            <a:ext cx="3048000" cy="2372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76800" y="4419600"/>
            <a:ext cx="3048000" cy="2026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9629821" y="1299118"/>
            <a:ext cx="8194132" cy="5109091"/>
          </a:xfrm>
          <a:prstGeom prst="rect">
            <a:avLst/>
          </a:prstGeom>
          <a:noFill/>
        </p:spPr>
        <p:txBody>
          <a:bodyPr wrap="square">
            <a:spAutoFit/>
          </a:bodyPr>
          <a:lstStyle/>
          <a:p>
            <a:pPr>
              <a:defRPr/>
            </a:pPr>
            <a:endParaRPr lang="en-US" dirty="0">
              <a:latin typeface="Aharoni" pitchFamily="2" charset="-79"/>
              <a:cs typeface="Aharoni" pitchFamily="2" charset="-79"/>
            </a:endParaRPr>
          </a:p>
          <a:p>
            <a:pPr>
              <a:defRPr/>
            </a:pPr>
            <a:endParaRPr lang="en-US" dirty="0">
              <a:latin typeface="Aharoni" pitchFamily="2" charset="-79"/>
              <a:cs typeface="Aharoni" pitchFamily="2" charset="-79"/>
            </a:endParaRPr>
          </a:p>
          <a:p>
            <a:pPr algn="ctr">
              <a:defRPr/>
            </a:pPr>
            <a:endParaRPr lang="en-US" sz="1800" dirty="0">
              <a:latin typeface="+mn-lt"/>
              <a:cs typeface="Estrangelo Edessa" pitchFamily="66" charset="0"/>
            </a:endParaRPr>
          </a:p>
          <a:p>
            <a:pPr algn="ctr">
              <a:defRPr/>
            </a:pPr>
            <a:endParaRPr lang="en-US" sz="1800" dirty="0">
              <a:latin typeface="+mn-lt"/>
              <a:cs typeface="Estrangelo Edessa" pitchFamily="66" charset="0"/>
            </a:endParaRPr>
          </a:p>
          <a:p>
            <a:pPr algn="ctr">
              <a:defRPr/>
            </a:pPr>
            <a:r>
              <a:rPr lang="en-US" sz="3200" b="1" dirty="0" smtClean="0">
                <a:solidFill>
                  <a:schemeClr val="tx1">
                    <a:lumMod val="50000"/>
                  </a:schemeClr>
                </a:solidFill>
                <a:latin typeface="+mn-lt"/>
                <a:cs typeface="Estrangelo Edessa" pitchFamily="66" charset="0"/>
              </a:rPr>
              <a:t>Summary</a:t>
            </a:r>
          </a:p>
          <a:p>
            <a:pPr marL="285750" indent="-285750" algn="ctr">
              <a:buFont typeface="Arial" pitchFamily="34" charset="0"/>
              <a:buChar char="•"/>
              <a:defRPr/>
            </a:pPr>
            <a:r>
              <a:rPr lang="en-US" sz="2400" dirty="0" smtClean="0">
                <a:latin typeface="+mn-lt"/>
                <a:cs typeface="Estrangelo Edessa" pitchFamily="66" charset="0"/>
              </a:rPr>
              <a:t>Material Tracking  can increase productivity and decrease delays</a:t>
            </a:r>
          </a:p>
          <a:p>
            <a:pPr marL="285750" indent="-285750" algn="ctr">
              <a:buFont typeface="Arial" pitchFamily="34" charset="0"/>
              <a:buChar char="•"/>
              <a:defRPr/>
            </a:pPr>
            <a:r>
              <a:rPr lang="en-US" sz="2400" dirty="0" smtClean="0">
                <a:latin typeface="+mn-lt"/>
                <a:cs typeface="Estrangelo Edessa" pitchFamily="66" charset="0"/>
              </a:rPr>
              <a:t>Complex Coordination</a:t>
            </a:r>
          </a:p>
          <a:p>
            <a:pPr marL="285750" indent="-285750" algn="ctr">
              <a:buFont typeface="Arial" pitchFamily="34" charset="0"/>
              <a:buChar char="•"/>
              <a:defRPr/>
            </a:pPr>
            <a:r>
              <a:rPr lang="en-US" sz="2400" dirty="0" smtClean="0">
                <a:latin typeface="+mn-lt"/>
                <a:cs typeface="Estrangelo Edessa" pitchFamily="66" charset="0"/>
              </a:rPr>
              <a:t>$6,900 additional cost</a:t>
            </a:r>
          </a:p>
          <a:p>
            <a:pPr marL="285750" indent="-285750" algn="ctr">
              <a:buFont typeface="Arial" pitchFamily="34" charset="0"/>
              <a:buChar char="•"/>
              <a:defRPr/>
            </a:pPr>
            <a:r>
              <a:rPr lang="en-US" sz="2400" dirty="0" smtClean="0">
                <a:latin typeface="+mn-lt"/>
                <a:cs typeface="Estrangelo Edessa" pitchFamily="66" charset="0"/>
              </a:rPr>
              <a:t>Recommend Implementation</a:t>
            </a:r>
          </a:p>
          <a:p>
            <a:pPr marL="342900" indent="-342900">
              <a:buFont typeface="Arial" pitchFamily="34" charset="0"/>
              <a:buChar char="•"/>
              <a:defRPr/>
            </a:pPr>
            <a:endParaRPr lang="en-US" sz="1800" dirty="0">
              <a:latin typeface="Bell Gothic Std Black" pitchFamily="34" charset="0"/>
              <a:cs typeface="Aharoni" pitchFamily="2" charset="-79"/>
            </a:endParaRPr>
          </a:p>
          <a:p>
            <a:pPr>
              <a:defRPr/>
            </a:pPr>
            <a:endParaRPr lang="en-US" sz="1800" dirty="0">
              <a:latin typeface="Bell Gothic Std Black" pitchFamily="34" charset="0"/>
              <a:cs typeface="Aharoni" pitchFamily="2" charset="-79"/>
            </a:endParaRPr>
          </a:p>
          <a:p>
            <a:pPr marL="342900" indent="-342900">
              <a:buFont typeface="Arial" pitchFamily="34" charset="0"/>
              <a:buChar char="•"/>
              <a:defRPr/>
            </a:pPr>
            <a:endParaRPr lang="en-US" sz="1800" dirty="0">
              <a:latin typeface="Bell Gothic Std Black" pitchFamily="34" charset="0"/>
              <a:cs typeface="Aharoni" pitchFamily="2" charset="-79"/>
            </a:endParaRPr>
          </a:p>
          <a:p>
            <a:pPr>
              <a:defRPr/>
            </a:pPr>
            <a:endParaRPr lang="en-US" sz="1800" dirty="0">
              <a:latin typeface="Bell Gothic Std Black" pitchFamily="34" charset="0"/>
              <a:cs typeface="Aharoni" pitchFamily="2" charset="-79"/>
            </a:endParaRPr>
          </a:p>
          <a:p>
            <a:pPr>
              <a:defRPr/>
            </a:pPr>
            <a:endParaRPr lang="en-US" dirty="0">
              <a:latin typeface="Aharoni" pitchFamily="2" charset="-79"/>
              <a:cs typeface="Aharoni" pitchFamily="2" charset="-79"/>
            </a:endParaRPr>
          </a:p>
        </p:txBody>
      </p:sp>
      <p:sp>
        <p:nvSpPr>
          <p:cNvPr id="2" name="TextBox 1"/>
          <p:cNvSpPr txBox="1"/>
          <p:nvPr/>
        </p:nvSpPr>
        <p:spPr>
          <a:xfrm>
            <a:off x="3581399" y="6446309"/>
            <a:ext cx="5573487" cy="430887"/>
          </a:xfrm>
          <a:prstGeom prst="rect">
            <a:avLst/>
          </a:prstGeom>
          <a:noFill/>
        </p:spPr>
        <p:txBody>
          <a:bodyPr wrap="square" rtlCol="0">
            <a:spAutoFit/>
          </a:bodyPr>
          <a:lstStyle/>
          <a:p>
            <a:pPr algn="ctr"/>
            <a:r>
              <a:rPr lang="en-US" dirty="0" smtClean="0"/>
              <a:t>Photos provided by google images</a:t>
            </a:r>
            <a:endParaRPr lang="en-US" dirty="0"/>
          </a:p>
        </p:txBody>
      </p:sp>
    </p:spTree>
    <p:extLst>
      <p:ext uri="{BB962C8B-B14F-4D97-AF65-F5344CB8AC3E}">
        <p14:creationId xmlns:p14="http://schemas.microsoft.com/office/powerpoint/2010/main" val="82748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fade">
                                      <p:cBhvr>
                                        <p:cTn id="10" dur="5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animEffect transition="in" filter="fade">
                                      <p:cBhvr>
                                        <p:cTn id="15" dur="500"/>
                                        <p:tgtEl>
                                          <p:spTgt spid="21">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xEl>
                                              <p:pRg st="5" end="5"/>
                                            </p:txEl>
                                          </p:spTgt>
                                        </p:tgtEl>
                                        <p:attrNameLst>
                                          <p:attrName>style.visibility</p:attrName>
                                        </p:attrNameLst>
                                      </p:cBhvr>
                                      <p:to>
                                        <p:strVal val="visible"/>
                                      </p:to>
                                    </p:set>
                                    <p:animEffect transition="in" filter="fade">
                                      <p:cBhvr>
                                        <p:cTn id="18" dur="500"/>
                                        <p:tgtEl>
                                          <p:spTgt spid="21">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xEl>
                                              <p:pRg st="6" end="6"/>
                                            </p:txEl>
                                          </p:spTgt>
                                        </p:tgtEl>
                                        <p:attrNameLst>
                                          <p:attrName>style.visibility</p:attrName>
                                        </p:attrNameLst>
                                      </p:cBhvr>
                                      <p:to>
                                        <p:strVal val="visible"/>
                                      </p:to>
                                    </p:set>
                                    <p:animEffect transition="in" filter="fade">
                                      <p:cBhvr>
                                        <p:cTn id="21" dur="500"/>
                                        <p:tgtEl>
                                          <p:spTgt spid="21">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xEl>
                                              <p:pRg st="7" end="7"/>
                                            </p:txEl>
                                          </p:spTgt>
                                        </p:tgtEl>
                                        <p:attrNameLst>
                                          <p:attrName>style.visibility</p:attrName>
                                        </p:attrNameLst>
                                      </p:cBhvr>
                                      <p:to>
                                        <p:strVal val="visible"/>
                                      </p:to>
                                    </p:set>
                                    <p:animEffect transition="in" filter="fade">
                                      <p:cBhvr>
                                        <p:cTn id="24" dur="500"/>
                                        <p:tgtEl>
                                          <p:spTgt spid="21">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xEl>
                                              <p:pRg st="8" end="8"/>
                                            </p:txEl>
                                          </p:spTgt>
                                        </p:tgtEl>
                                        <p:attrNameLst>
                                          <p:attrName>style.visibility</p:attrName>
                                        </p:attrNameLst>
                                      </p:cBhvr>
                                      <p:to>
                                        <p:strVal val="visible"/>
                                      </p:to>
                                    </p:set>
                                    <p:animEffect transition="in" filter="fade">
                                      <p:cBhvr>
                                        <p:cTn id="27" dur="500"/>
                                        <p:tgtEl>
                                          <p:spTgt spid="2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a:t>
            </a:r>
            <a:r>
              <a:rPr lang="en-US" altLang="en-US" sz="1400" dirty="0" smtClean="0">
                <a:latin typeface="BankGothic Lt BT" pitchFamily="34" charset="0"/>
                <a:cs typeface="Aharoni" pitchFamily="2" charset="-79"/>
              </a:rPr>
              <a:t>DR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a:effectLst>
                  <a:outerShdw blurRad="38100" dist="38100" dir="2700000" algn="tl">
                    <a:srgbClr val="000000">
                      <a:alpha val="43137"/>
                    </a:srgbClr>
                  </a:outerShdw>
                </a:effectLst>
                <a:latin typeface="BankGothic Lt BT" pitchFamily="34" charset="0"/>
                <a:cs typeface="Aharoni" pitchFamily="2" charset="-79"/>
              </a:rPr>
              <a:t>GUIDED FORMWORK TO SELF CLIMBING</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8" name="Straight Connector 7"/>
          <p:cNvCxnSpPr/>
          <p:nvPr/>
        </p:nvCxnSpPr>
        <p:spPr>
          <a:xfrm flipV="1">
            <a:off x="3581400" y="1077913"/>
            <a:ext cx="0" cy="58102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2"/>
            <a:ext cx="0" cy="1083556"/>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57275"/>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6679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8369717" y="794802"/>
            <a:ext cx="10663992" cy="6063198"/>
          </a:xfrm>
          <a:prstGeom prst="rect">
            <a:avLst/>
          </a:prstGeom>
          <a:noFill/>
        </p:spPr>
        <p:txBody>
          <a:bodyPr wrap="square">
            <a:spAutoFit/>
          </a:bodyPr>
          <a:lstStyle/>
          <a:p>
            <a:pPr>
              <a:defRPr/>
            </a:pPr>
            <a:endParaRPr lang="en-US" dirty="0">
              <a:latin typeface="Aharoni" pitchFamily="2" charset="-79"/>
              <a:cs typeface="Aharoni" pitchFamily="2" charset="-79"/>
            </a:endParaRPr>
          </a:p>
          <a:p>
            <a:pPr>
              <a:defRPr/>
            </a:pPr>
            <a:endParaRPr lang="en-US" dirty="0">
              <a:latin typeface="Aharoni" pitchFamily="2" charset="-79"/>
              <a:cs typeface="Aharoni" pitchFamily="2" charset="-79"/>
            </a:endParaRPr>
          </a:p>
          <a:p>
            <a:pPr>
              <a:defRPr/>
            </a:pPr>
            <a:endParaRPr lang="en-US" sz="1800" dirty="0">
              <a:latin typeface="+mn-lt"/>
              <a:cs typeface="Estrangelo Edessa" pitchFamily="66" charset="0"/>
            </a:endParaRPr>
          </a:p>
          <a:p>
            <a:pPr>
              <a:defRPr/>
            </a:pPr>
            <a:endParaRPr lang="en-US" sz="1800" dirty="0">
              <a:latin typeface="+mn-lt"/>
              <a:cs typeface="Estrangelo Edessa" pitchFamily="66" charset="0"/>
            </a:endParaRPr>
          </a:p>
          <a:p>
            <a:pPr algn="ctr">
              <a:defRPr/>
            </a:pPr>
            <a:r>
              <a:rPr lang="en-US" sz="3200" b="1" dirty="0" smtClean="0">
                <a:solidFill>
                  <a:schemeClr val="tx1">
                    <a:lumMod val="50000"/>
                  </a:schemeClr>
                </a:solidFill>
                <a:latin typeface="+mn-lt"/>
                <a:cs typeface="Estrangelo Edessa" pitchFamily="66" charset="0"/>
              </a:rPr>
              <a:t>PROBLEM</a:t>
            </a:r>
          </a:p>
          <a:p>
            <a:pPr marL="285750" indent="-285750" algn="ctr">
              <a:buFont typeface="Arial" pitchFamily="34" charset="0"/>
              <a:buChar char="•"/>
              <a:defRPr/>
            </a:pPr>
            <a:r>
              <a:rPr lang="en-US" sz="2400" dirty="0" smtClean="0">
                <a:latin typeface="+mn-lt"/>
                <a:cs typeface="Estrangelo Edessa" pitchFamily="66" charset="0"/>
              </a:rPr>
              <a:t>One full work day to lift system</a:t>
            </a:r>
          </a:p>
          <a:p>
            <a:pPr marL="285750" indent="-285750" algn="ctr">
              <a:buFont typeface="Arial" pitchFamily="34" charset="0"/>
              <a:buChar char="•"/>
              <a:defRPr/>
            </a:pPr>
            <a:r>
              <a:rPr lang="en-US" sz="2400" dirty="0" smtClean="0">
                <a:latin typeface="+mn-lt"/>
                <a:cs typeface="Estrangelo Edessa" pitchFamily="66" charset="0"/>
              </a:rPr>
              <a:t>Multiple lifts</a:t>
            </a:r>
          </a:p>
          <a:p>
            <a:pPr marL="285750" indent="-285750" algn="ctr">
              <a:buFont typeface="Arial" pitchFamily="34" charset="0"/>
              <a:buChar char="•"/>
              <a:defRPr/>
            </a:pPr>
            <a:r>
              <a:rPr lang="en-US" sz="2400" dirty="0" smtClean="0">
                <a:latin typeface="+mn-lt"/>
                <a:cs typeface="Estrangelo Edessa" pitchFamily="66" charset="0"/>
              </a:rPr>
              <a:t>Safety Concerns</a:t>
            </a:r>
          </a:p>
          <a:p>
            <a:pPr algn="ctr">
              <a:defRPr/>
            </a:pPr>
            <a:endParaRPr lang="en-US" sz="2400" dirty="0">
              <a:latin typeface="+mn-lt"/>
              <a:cs typeface="Estrangelo Edessa" pitchFamily="66" charset="0"/>
            </a:endParaRPr>
          </a:p>
          <a:p>
            <a:pPr algn="ctr">
              <a:defRPr/>
            </a:pPr>
            <a:r>
              <a:rPr lang="en-US" sz="3200" b="1" dirty="0" smtClean="0">
                <a:solidFill>
                  <a:schemeClr val="tx1">
                    <a:lumMod val="50000"/>
                  </a:schemeClr>
                </a:solidFill>
                <a:latin typeface="+mn-lt"/>
                <a:cs typeface="Estrangelo Edessa" pitchFamily="66" charset="0"/>
              </a:rPr>
              <a:t>Background</a:t>
            </a:r>
          </a:p>
          <a:p>
            <a:pPr marL="342900" indent="-342900" algn="ctr">
              <a:buFont typeface="Arial" pitchFamily="34" charset="0"/>
              <a:buChar char="•"/>
              <a:defRPr/>
            </a:pPr>
            <a:r>
              <a:rPr lang="en-US" sz="2400" dirty="0" smtClean="0">
                <a:latin typeface="+mn-lt"/>
                <a:cs typeface="Aharoni" pitchFamily="2" charset="-79"/>
              </a:rPr>
              <a:t>X Climb 60 manufactured by </a:t>
            </a:r>
            <a:r>
              <a:rPr lang="en-US" sz="2400" dirty="0" err="1" smtClean="0">
                <a:latin typeface="+mn-lt"/>
                <a:cs typeface="Aharoni" pitchFamily="2" charset="-79"/>
              </a:rPr>
              <a:t>Doka</a:t>
            </a:r>
            <a:endParaRPr lang="en-US" sz="2400" dirty="0" smtClean="0">
              <a:latin typeface="+mn-lt"/>
              <a:cs typeface="Aharoni" pitchFamily="2" charset="-79"/>
            </a:endParaRPr>
          </a:p>
          <a:p>
            <a:pPr marL="342900" indent="-342900" algn="ctr">
              <a:buFont typeface="Arial" pitchFamily="34" charset="0"/>
              <a:buChar char="•"/>
              <a:defRPr/>
            </a:pPr>
            <a:r>
              <a:rPr lang="en-US" sz="2400" dirty="0" smtClean="0">
                <a:latin typeface="+mn-lt"/>
                <a:cs typeface="Aharoni" pitchFamily="2" charset="-79"/>
              </a:rPr>
              <a:t>Guiding Shoes and Hydraulic Lifts are used</a:t>
            </a:r>
          </a:p>
          <a:p>
            <a:pPr marL="342900" indent="-342900" algn="ctr">
              <a:buFont typeface="Arial" pitchFamily="34" charset="0"/>
              <a:buChar char="•"/>
              <a:defRPr/>
            </a:pPr>
            <a:r>
              <a:rPr lang="en-US" sz="2400" dirty="0" smtClean="0">
                <a:latin typeface="+mn-lt"/>
                <a:cs typeface="Aharoni" pitchFamily="2" charset="-79"/>
              </a:rPr>
              <a:t>26 lifts</a:t>
            </a:r>
            <a:endParaRPr lang="en-US" sz="2400" dirty="0">
              <a:latin typeface="+mn-lt"/>
              <a:cs typeface="Aharoni" pitchFamily="2" charset="-79"/>
            </a:endParaRPr>
          </a:p>
          <a:p>
            <a:pPr>
              <a:defRPr/>
            </a:pPr>
            <a:endParaRPr lang="en-US" sz="1800" dirty="0">
              <a:latin typeface="Bell Gothic Std Black" pitchFamily="34" charset="0"/>
              <a:cs typeface="Aharoni" pitchFamily="2" charset="-79"/>
            </a:endParaRPr>
          </a:p>
          <a:p>
            <a:pPr marL="342900" indent="-342900">
              <a:buFont typeface="Arial" pitchFamily="34" charset="0"/>
              <a:buChar char="•"/>
              <a:defRPr/>
            </a:pPr>
            <a:endParaRPr lang="en-US" sz="1800" dirty="0">
              <a:latin typeface="Bell Gothic Std Black" pitchFamily="34" charset="0"/>
              <a:cs typeface="Aharoni" pitchFamily="2" charset="-79"/>
            </a:endParaRPr>
          </a:p>
          <a:p>
            <a:pPr>
              <a:defRPr/>
            </a:pPr>
            <a:endParaRPr lang="en-US" sz="1800" dirty="0">
              <a:latin typeface="Bell Gothic Std Black" pitchFamily="34" charset="0"/>
              <a:cs typeface="Aharoni" pitchFamily="2" charset="-79"/>
            </a:endParaRPr>
          </a:p>
          <a:p>
            <a:pPr>
              <a:defRPr/>
            </a:pPr>
            <a:endParaRPr lang="en-US" dirty="0">
              <a:latin typeface="Aharoni" pitchFamily="2" charset="-79"/>
              <a:cs typeface="Aharoni" pitchFamily="2" charset="-79"/>
            </a:endParaRPr>
          </a:p>
        </p:txBody>
      </p:sp>
      <p:graphicFrame>
        <p:nvGraphicFramePr>
          <p:cNvPr id="28" name="Diagram 27"/>
          <p:cNvGraphicFramePr/>
          <p:nvPr>
            <p:extLst>
              <p:ext uri="{D42A27DB-BD31-4B8C-83A1-F6EECF244321}">
                <p14:modId xmlns:p14="http://schemas.microsoft.com/office/powerpoint/2010/main" val="2192369678"/>
              </p:ext>
            </p:extLst>
          </p:nvPr>
        </p:nvGraphicFramePr>
        <p:xfrm>
          <a:off x="-990600" y="1066800"/>
          <a:ext cx="5486400" cy="55165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09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0000" y="1828800"/>
            <a:ext cx="3534690" cy="4081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p:nvPr/>
        </p:nvPicPr>
        <p:blipFill>
          <a:blip r:embed="rId12">
            <a:extLst>
              <a:ext uri="{28A0092B-C50C-407E-A947-70E740481C1C}">
                <a14:useLocalDpi xmlns:a14="http://schemas.microsoft.com/office/drawing/2010/main" val="0"/>
              </a:ext>
            </a:extLst>
          </a:blip>
          <a:stretch>
            <a:fillRect/>
          </a:stretch>
        </p:blipFill>
        <p:spPr>
          <a:xfrm>
            <a:off x="3736258" y="4795992"/>
            <a:ext cx="5179142" cy="1681008"/>
          </a:xfrm>
          <a:prstGeom prst="rect">
            <a:avLst/>
          </a:prstGeom>
        </p:spPr>
      </p:pic>
      <p:pic>
        <p:nvPicPr>
          <p:cNvPr id="31"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155400" y="1700826"/>
            <a:ext cx="2895600" cy="4337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22783800" y="3869799"/>
            <a:ext cx="1295400" cy="0"/>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31848" y="1371600"/>
            <a:ext cx="1987962"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812000" y="6038772"/>
            <a:ext cx="7010400" cy="438228"/>
          </a:xfrm>
          <a:prstGeom prst="rect">
            <a:avLst/>
          </a:prstGeom>
          <a:noFill/>
        </p:spPr>
        <p:txBody>
          <a:bodyPr wrap="square" rtlCol="0">
            <a:spAutoFit/>
          </a:bodyPr>
          <a:lstStyle/>
          <a:p>
            <a:pPr algn="ctr"/>
            <a:r>
              <a:rPr lang="en-US" dirty="0" smtClean="0"/>
              <a:t>Photos provided by </a:t>
            </a:r>
            <a:r>
              <a:rPr lang="en-US" dirty="0" err="1" smtClean="0"/>
              <a:t>Doka</a:t>
            </a:r>
            <a:endParaRPr lang="en-US" dirty="0"/>
          </a:p>
        </p:txBody>
      </p:sp>
      <p:sp>
        <p:nvSpPr>
          <p:cNvPr id="7" name="TextBox 6"/>
          <p:cNvSpPr txBox="1"/>
          <p:nvPr/>
        </p:nvSpPr>
        <p:spPr>
          <a:xfrm>
            <a:off x="4876800" y="6477000"/>
            <a:ext cx="3733800" cy="430887"/>
          </a:xfrm>
          <a:prstGeom prst="rect">
            <a:avLst/>
          </a:prstGeom>
          <a:noFill/>
        </p:spPr>
        <p:txBody>
          <a:bodyPr wrap="square" rtlCol="0">
            <a:spAutoFit/>
          </a:bodyPr>
          <a:lstStyle/>
          <a:p>
            <a:r>
              <a:rPr lang="en-US" dirty="0" smtClean="0"/>
              <a:t>Layout provided by Turner</a:t>
            </a:r>
            <a:endParaRPr lang="en-US" dirty="0"/>
          </a:p>
        </p:txBody>
      </p:sp>
    </p:spTree>
    <p:extLst>
      <p:ext uri="{BB962C8B-B14F-4D97-AF65-F5344CB8AC3E}">
        <p14:creationId xmlns:p14="http://schemas.microsoft.com/office/powerpoint/2010/main" val="107976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D</a:t>
            </a:r>
            <a:r>
              <a:rPr lang="en-US" altLang="en-US" sz="1400" dirty="0" smtClean="0">
                <a:latin typeface="BankGothic Lt BT" pitchFamily="34" charset="0"/>
                <a:cs typeface="Aharoni" pitchFamily="2" charset="-79"/>
              </a:rPr>
              <a:t>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a:effectLst>
                  <a:outerShdw blurRad="38100" dist="38100" dir="2700000" algn="tl">
                    <a:srgbClr val="000000">
                      <a:alpha val="43137"/>
                    </a:srgbClr>
                  </a:outerShdw>
                </a:effectLst>
                <a:latin typeface="BankGothic Lt BT" pitchFamily="34" charset="0"/>
                <a:cs typeface="Aharoni" pitchFamily="2" charset="-79"/>
              </a:rPr>
              <a:t>GUIDED FORMWORK TO SELF CLIMBING</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8" name="Straight Connector 7"/>
          <p:cNvCxnSpPr/>
          <p:nvPr/>
        </p:nvCxnSpPr>
        <p:spPr>
          <a:xfrm flipV="1">
            <a:off x="3581400" y="1077913"/>
            <a:ext cx="0" cy="58102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8369717" y="838200"/>
            <a:ext cx="10663992" cy="3939540"/>
          </a:xfrm>
          <a:prstGeom prst="rect">
            <a:avLst/>
          </a:prstGeom>
          <a:noFill/>
        </p:spPr>
        <p:txBody>
          <a:bodyPr wrap="square">
            <a:spAutoFit/>
          </a:bodyPr>
          <a:lstStyle/>
          <a:p>
            <a:pPr>
              <a:defRPr/>
            </a:pPr>
            <a:endParaRPr lang="en-US" dirty="0">
              <a:latin typeface="Aharoni" pitchFamily="2" charset="-79"/>
              <a:cs typeface="Aharoni" pitchFamily="2" charset="-79"/>
            </a:endParaRPr>
          </a:p>
          <a:p>
            <a:pPr algn="ctr">
              <a:defRPr/>
            </a:pPr>
            <a:endParaRPr lang="en-US" sz="2400" dirty="0">
              <a:latin typeface="+mn-lt"/>
              <a:cs typeface="Estrangelo Edessa" pitchFamily="66" charset="0"/>
            </a:endParaRPr>
          </a:p>
          <a:p>
            <a:pPr algn="ctr">
              <a:defRPr/>
            </a:pPr>
            <a:r>
              <a:rPr lang="en-US" sz="3200" b="1" dirty="0" smtClean="0">
                <a:solidFill>
                  <a:schemeClr val="tx1">
                    <a:lumMod val="50000"/>
                  </a:schemeClr>
                </a:solidFill>
                <a:latin typeface="+mn-lt"/>
                <a:cs typeface="Estrangelo Edessa" pitchFamily="66" charset="0"/>
              </a:rPr>
              <a:t>Background</a:t>
            </a:r>
          </a:p>
          <a:p>
            <a:pPr marL="342900" indent="-342900" algn="ctr">
              <a:buFont typeface="Arial" pitchFamily="34" charset="0"/>
              <a:buChar char="•"/>
              <a:defRPr/>
            </a:pPr>
            <a:r>
              <a:rPr lang="en-US" sz="2400" dirty="0" smtClean="0">
                <a:latin typeface="+mn-lt"/>
                <a:cs typeface="Aharoni" pitchFamily="2" charset="-79"/>
              </a:rPr>
              <a:t>Super Climber manufactured by </a:t>
            </a:r>
            <a:r>
              <a:rPr lang="en-US" sz="2400" dirty="0" err="1" smtClean="0">
                <a:latin typeface="+mn-lt"/>
                <a:cs typeface="Aharoni" pitchFamily="2" charset="-79"/>
              </a:rPr>
              <a:t>Doka</a:t>
            </a:r>
            <a:endParaRPr lang="en-US" sz="2400" dirty="0" smtClean="0">
              <a:latin typeface="+mn-lt"/>
              <a:cs typeface="Aharoni" pitchFamily="2" charset="-79"/>
            </a:endParaRPr>
          </a:p>
          <a:p>
            <a:pPr marL="342900" indent="-342900" algn="ctr">
              <a:buFont typeface="Arial" pitchFamily="34" charset="0"/>
              <a:buChar char="•"/>
              <a:defRPr/>
            </a:pPr>
            <a:r>
              <a:rPr lang="en-US" sz="2400" dirty="0" smtClean="0">
                <a:latin typeface="+mn-lt"/>
                <a:cs typeface="Aharoni" pitchFamily="2" charset="-79"/>
              </a:rPr>
              <a:t>Interior and exterior formwork raised all at once</a:t>
            </a:r>
          </a:p>
          <a:p>
            <a:pPr marL="342900" indent="-342900" algn="ctr">
              <a:buFont typeface="Arial" pitchFamily="34" charset="0"/>
              <a:buChar char="•"/>
              <a:defRPr/>
            </a:pPr>
            <a:r>
              <a:rPr lang="en-US" sz="2400" dirty="0" smtClean="0">
                <a:latin typeface="+mn-lt"/>
                <a:cs typeface="Aharoni" pitchFamily="2" charset="-79"/>
              </a:rPr>
              <a:t>Closed System</a:t>
            </a:r>
          </a:p>
          <a:p>
            <a:pPr marL="342900" indent="-342900" algn="ctr">
              <a:buFont typeface="Arial" pitchFamily="34" charset="0"/>
              <a:buChar char="•"/>
              <a:defRPr/>
            </a:pPr>
            <a:endParaRPr lang="en-US" sz="2400" b="1" dirty="0">
              <a:latin typeface="+mn-lt"/>
              <a:cs typeface="Aharoni" pitchFamily="2" charset="-79"/>
            </a:endParaRPr>
          </a:p>
          <a:p>
            <a:pPr>
              <a:defRPr/>
            </a:pPr>
            <a:endParaRPr lang="en-US" sz="1800" dirty="0">
              <a:latin typeface="Bell Gothic Std Black" pitchFamily="34" charset="0"/>
              <a:cs typeface="Aharoni" pitchFamily="2" charset="-79"/>
            </a:endParaRPr>
          </a:p>
          <a:p>
            <a:pPr marL="342900" indent="-342900">
              <a:buFont typeface="Arial" pitchFamily="34" charset="0"/>
              <a:buChar char="•"/>
              <a:defRPr/>
            </a:pPr>
            <a:endParaRPr lang="en-US" sz="1800" dirty="0">
              <a:latin typeface="Bell Gothic Std Black" pitchFamily="34" charset="0"/>
              <a:cs typeface="Aharoni" pitchFamily="2" charset="-79"/>
            </a:endParaRPr>
          </a:p>
          <a:p>
            <a:pPr>
              <a:defRPr/>
            </a:pPr>
            <a:endParaRPr lang="en-US" sz="1800" dirty="0">
              <a:latin typeface="Bell Gothic Std Black" pitchFamily="34" charset="0"/>
              <a:cs typeface="Aharoni" pitchFamily="2" charset="-79"/>
            </a:endParaRPr>
          </a:p>
          <a:p>
            <a:pPr>
              <a:defRPr/>
            </a:pPr>
            <a:endParaRPr lang="en-US" dirty="0">
              <a:latin typeface="Aharoni" pitchFamily="2" charset="-79"/>
              <a:cs typeface="Aharoni" pitchFamily="2" charset="-79"/>
            </a:endParaRPr>
          </a:p>
        </p:txBody>
      </p:sp>
      <p:graphicFrame>
        <p:nvGraphicFramePr>
          <p:cNvPr id="28" name="Diagram 27"/>
          <p:cNvGraphicFramePr/>
          <p:nvPr>
            <p:extLst>
              <p:ext uri="{D42A27DB-BD31-4B8C-83A1-F6EECF244321}">
                <p14:modId xmlns:p14="http://schemas.microsoft.com/office/powerpoint/2010/main" val="183870991"/>
              </p:ext>
            </p:extLst>
          </p:nvPr>
        </p:nvGraphicFramePr>
        <p:xfrm>
          <a:off x="-990600" y="1066800"/>
          <a:ext cx="5486400" cy="55165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2887" y="1928221"/>
            <a:ext cx="2743200" cy="4109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50897" y="1800225"/>
            <a:ext cx="6679166" cy="3833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115800" y="3276600"/>
            <a:ext cx="4114800" cy="337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574000" y="5791200"/>
            <a:ext cx="5181600" cy="430887"/>
          </a:xfrm>
          <a:prstGeom prst="rect">
            <a:avLst/>
          </a:prstGeom>
          <a:noFill/>
        </p:spPr>
        <p:txBody>
          <a:bodyPr wrap="square" rtlCol="0">
            <a:spAutoFit/>
          </a:bodyPr>
          <a:lstStyle/>
          <a:p>
            <a:pPr algn="ctr"/>
            <a:r>
              <a:rPr lang="en-US" dirty="0" smtClean="0"/>
              <a:t>Photos provided by </a:t>
            </a:r>
            <a:r>
              <a:rPr lang="en-US" dirty="0" err="1" smtClean="0"/>
              <a:t>Doka</a:t>
            </a:r>
            <a:endParaRPr lang="en-US" dirty="0"/>
          </a:p>
        </p:txBody>
      </p:sp>
    </p:spTree>
    <p:extLst>
      <p:ext uri="{BB962C8B-B14F-4D97-AF65-F5344CB8AC3E}">
        <p14:creationId xmlns:p14="http://schemas.microsoft.com/office/powerpoint/2010/main" val="212076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500"/>
                                        <p:tgtEl>
                                          <p:spTgt spid="2051"/>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D</a:t>
            </a:r>
            <a:r>
              <a:rPr lang="en-US" altLang="en-US" sz="1400" dirty="0" smtClean="0">
                <a:latin typeface="BankGothic Lt BT" pitchFamily="34" charset="0"/>
                <a:cs typeface="Aharoni" pitchFamily="2" charset="-79"/>
              </a:rPr>
              <a:t>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smtClean="0">
                <a:effectLst>
                  <a:outerShdw blurRad="38100" dist="38100" dir="2700000" algn="tl">
                    <a:srgbClr val="000000">
                      <a:alpha val="43137"/>
                    </a:srgbClr>
                  </a:outerShdw>
                </a:effectLst>
                <a:latin typeface="BankGothic Lt BT" pitchFamily="34" charset="0"/>
                <a:cs typeface="Aharoni" pitchFamily="2" charset="-79"/>
              </a:rPr>
              <a:t>GUIDED FORMWORK TO SELF CLIMBING</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8" name="Straight Connector 7"/>
          <p:cNvCxnSpPr/>
          <p:nvPr/>
        </p:nvCxnSpPr>
        <p:spPr>
          <a:xfrm flipV="1">
            <a:off x="3581400" y="1077913"/>
            <a:ext cx="0" cy="58102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8369717" y="786865"/>
            <a:ext cx="10663992" cy="6924973"/>
          </a:xfrm>
          <a:prstGeom prst="rect">
            <a:avLst/>
          </a:prstGeom>
          <a:noFill/>
        </p:spPr>
        <p:txBody>
          <a:bodyPr wrap="square">
            <a:spAutoFit/>
          </a:bodyPr>
          <a:lstStyle/>
          <a:p>
            <a:pPr>
              <a:defRPr/>
            </a:pPr>
            <a:endParaRPr lang="en-US" dirty="0">
              <a:latin typeface="Aharoni" pitchFamily="2" charset="-79"/>
              <a:cs typeface="Aharoni" pitchFamily="2" charset="-79"/>
            </a:endParaRPr>
          </a:p>
          <a:p>
            <a:pPr>
              <a:defRPr/>
            </a:pPr>
            <a:endParaRPr lang="en-US" dirty="0">
              <a:latin typeface="Aharoni" pitchFamily="2" charset="-79"/>
              <a:cs typeface="Aharoni" pitchFamily="2" charset="-79"/>
            </a:endParaRPr>
          </a:p>
          <a:p>
            <a:pPr>
              <a:defRPr/>
            </a:pPr>
            <a:endParaRPr lang="en-US" sz="1800" dirty="0">
              <a:latin typeface="+mn-lt"/>
              <a:cs typeface="Estrangelo Edessa" pitchFamily="66" charset="0"/>
            </a:endParaRPr>
          </a:p>
          <a:p>
            <a:pPr>
              <a:defRPr/>
            </a:pPr>
            <a:endParaRPr lang="en-US" sz="1800" dirty="0">
              <a:latin typeface="+mn-lt"/>
              <a:cs typeface="Estrangelo Edessa" pitchFamily="66" charset="0"/>
            </a:endParaRPr>
          </a:p>
          <a:p>
            <a:pPr algn="ctr">
              <a:defRPr/>
            </a:pPr>
            <a:r>
              <a:rPr lang="en-US" sz="3200" b="1" dirty="0" smtClean="0">
                <a:solidFill>
                  <a:schemeClr val="tx1">
                    <a:lumMod val="50000"/>
                  </a:schemeClr>
                </a:solidFill>
                <a:latin typeface="+mn-lt"/>
                <a:cs typeface="Estrangelo Edessa" pitchFamily="66" charset="0"/>
              </a:rPr>
              <a:t>Current Schedule</a:t>
            </a:r>
            <a:endParaRPr lang="en-US" sz="3200" b="1" dirty="0">
              <a:solidFill>
                <a:schemeClr val="tx1">
                  <a:lumMod val="50000"/>
                </a:schemeClr>
              </a:solidFill>
              <a:latin typeface="+mn-lt"/>
              <a:cs typeface="Estrangelo Edessa" pitchFamily="66" charset="0"/>
            </a:endParaRPr>
          </a:p>
          <a:p>
            <a:pPr marL="285750" indent="-285750" algn="ctr">
              <a:buFont typeface="Arial" pitchFamily="34" charset="0"/>
              <a:buChar char="•"/>
              <a:defRPr/>
            </a:pPr>
            <a:r>
              <a:rPr lang="en-US" sz="2400" dirty="0" smtClean="0">
                <a:latin typeface="+mn-lt"/>
                <a:cs typeface="Estrangelo Edessa" pitchFamily="66" charset="0"/>
              </a:rPr>
              <a:t>Five Day Cycle (Three Bay System)</a:t>
            </a:r>
          </a:p>
          <a:p>
            <a:pPr marL="285750" indent="-285750" algn="ctr">
              <a:buFont typeface="Arial" pitchFamily="34" charset="0"/>
              <a:buChar char="•"/>
              <a:defRPr/>
            </a:pPr>
            <a:r>
              <a:rPr lang="en-US" sz="2400" dirty="0" smtClean="0">
                <a:latin typeface="+mn-lt"/>
                <a:cs typeface="Estrangelo Edessa" pitchFamily="66" charset="0"/>
              </a:rPr>
              <a:t>Four Day Cycle (Two Bay System)</a:t>
            </a:r>
          </a:p>
          <a:p>
            <a:pPr algn="ctr">
              <a:defRPr/>
            </a:pPr>
            <a:endParaRPr lang="en-US" sz="2400" dirty="0">
              <a:latin typeface="+mn-lt"/>
              <a:cs typeface="Estrangelo Edessa" pitchFamily="66" charset="0"/>
            </a:endParaRPr>
          </a:p>
          <a:p>
            <a:pPr algn="ctr">
              <a:defRPr/>
            </a:pPr>
            <a:r>
              <a:rPr lang="en-US" sz="3200" b="1" dirty="0" smtClean="0">
                <a:solidFill>
                  <a:schemeClr val="tx1">
                    <a:lumMod val="50000"/>
                  </a:schemeClr>
                </a:solidFill>
                <a:latin typeface="+mn-lt"/>
                <a:cs typeface="Estrangelo Edessa" pitchFamily="66" charset="0"/>
              </a:rPr>
              <a:t>Proposed Schedule</a:t>
            </a:r>
          </a:p>
          <a:p>
            <a:pPr marL="342900" indent="-342900" algn="ctr">
              <a:buFont typeface="Arial" pitchFamily="34" charset="0"/>
              <a:buChar char="•"/>
              <a:defRPr/>
            </a:pPr>
            <a:r>
              <a:rPr lang="en-US" sz="2400" dirty="0" smtClean="0">
                <a:latin typeface="+mn-lt"/>
                <a:cs typeface="Aharoni" pitchFamily="2" charset="-79"/>
              </a:rPr>
              <a:t>Four Day Cycle (Three Bay System)</a:t>
            </a:r>
          </a:p>
          <a:p>
            <a:pPr marL="342900" indent="-342900" algn="ctr">
              <a:buFont typeface="Arial" pitchFamily="34" charset="0"/>
              <a:buChar char="•"/>
              <a:defRPr/>
            </a:pPr>
            <a:r>
              <a:rPr lang="en-US" sz="2400" dirty="0" smtClean="0">
                <a:latin typeface="+mn-lt"/>
                <a:cs typeface="Aharoni" pitchFamily="2" charset="-79"/>
              </a:rPr>
              <a:t>Three Day Cycle (Two Bay System)</a:t>
            </a:r>
            <a:r>
              <a:rPr lang="en-US" sz="2400" b="1" dirty="0" smtClean="0">
                <a:latin typeface="+mn-lt"/>
                <a:cs typeface="Aharoni" pitchFamily="2" charset="-79"/>
              </a:rPr>
              <a:t/>
            </a:r>
            <a:br>
              <a:rPr lang="en-US" sz="2400" b="1" dirty="0" smtClean="0">
                <a:latin typeface="+mn-lt"/>
                <a:cs typeface="Aharoni" pitchFamily="2" charset="-79"/>
              </a:rPr>
            </a:br>
            <a:endParaRPr lang="en-US" sz="2400" b="1" dirty="0" smtClean="0">
              <a:latin typeface="+mn-lt"/>
              <a:cs typeface="Aharoni" pitchFamily="2" charset="-79"/>
            </a:endParaRPr>
          </a:p>
          <a:p>
            <a:pPr algn="ctr">
              <a:defRPr/>
            </a:pPr>
            <a:r>
              <a:rPr lang="en-US" sz="3200" b="1" dirty="0" smtClean="0">
                <a:solidFill>
                  <a:schemeClr val="tx1">
                    <a:lumMod val="50000"/>
                  </a:schemeClr>
                </a:solidFill>
                <a:latin typeface="+mn-lt"/>
                <a:cs typeface="Estrangelo Edessa" pitchFamily="66" charset="0"/>
              </a:rPr>
              <a:t>Results</a:t>
            </a:r>
          </a:p>
          <a:p>
            <a:pPr marL="457200" indent="-457200" algn="ctr">
              <a:buFont typeface="Arial" panose="020B0604020202020204" pitchFamily="34" charset="0"/>
              <a:buChar char="•"/>
              <a:defRPr/>
            </a:pPr>
            <a:r>
              <a:rPr lang="en-US" sz="2400" dirty="0" smtClean="0">
                <a:solidFill>
                  <a:schemeClr val="tx1">
                    <a:lumMod val="50000"/>
                  </a:schemeClr>
                </a:solidFill>
                <a:latin typeface="+mn-lt"/>
                <a:cs typeface="Estrangelo Edessa" pitchFamily="66" charset="0"/>
              </a:rPr>
              <a:t>Saves 30 working days</a:t>
            </a:r>
          </a:p>
          <a:p>
            <a:pPr algn="ctr">
              <a:defRPr/>
            </a:pPr>
            <a:endParaRPr lang="en-US" sz="2400" b="1" dirty="0" smtClean="0">
              <a:latin typeface="+mn-lt"/>
              <a:cs typeface="Aharoni" pitchFamily="2" charset="-79"/>
            </a:endParaRPr>
          </a:p>
          <a:p>
            <a:pPr>
              <a:defRPr/>
            </a:pPr>
            <a:endParaRPr lang="en-US" sz="1800" dirty="0">
              <a:latin typeface="Bell Gothic Std Black" pitchFamily="34" charset="0"/>
              <a:cs typeface="Aharoni" pitchFamily="2" charset="-79"/>
            </a:endParaRPr>
          </a:p>
          <a:p>
            <a:pPr marL="342900" indent="-342900">
              <a:buFont typeface="Arial" pitchFamily="34" charset="0"/>
              <a:buChar char="•"/>
              <a:defRPr/>
            </a:pPr>
            <a:endParaRPr lang="en-US" sz="1800" dirty="0">
              <a:latin typeface="Bell Gothic Std Black" pitchFamily="34" charset="0"/>
              <a:cs typeface="Aharoni" pitchFamily="2" charset="-79"/>
            </a:endParaRPr>
          </a:p>
          <a:p>
            <a:pPr>
              <a:defRPr/>
            </a:pPr>
            <a:endParaRPr lang="en-US" sz="1800" dirty="0">
              <a:latin typeface="Bell Gothic Std Black" pitchFamily="34" charset="0"/>
              <a:cs typeface="Aharoni" pitchFamily="2" charset="-79"/>
            </a:endParaRPr>
          </a:p>
          <a:p>
            <a:pPr>
              <a:defRPr/>
            </a:pPr>
            <a:endParaRPr lang="en-US" dirty="0">
              <a:latin typeface="Aharoni" pitchFamily="2" charset="-79"/>
              <a:cs typeface="Aharoni" pitchFamily="2" charset="-79"/>
            </a:endParaRPr>
          </a:p>
        </p:txBody>
      </p:sp>
      <p:graphicFrame>
        <p:nvGraphicFramePr>
          <p:cNvPr id="28" name="Diagram 27"/>
          <p:cNvGraphicFramePr/>
          <p:nvPr>
            <p:extLst>
              <p:ext uri="{D42A27DB-BD31-4B8C-83A1-F6EECF244321}">
                <p14:modId xmlns:p14="http://schemas.microsoft.com/office/powerpoint/2010/main" val="2660619871"/>
              </p:ext>
            </p:extLst>
          </p:nvPr>
        </p:nvGraphicFramePr>
        <p:xfrm>
          <a:off x="-990600" y="1066800"/>
          <a:ext cx="5486400" cy="55165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202400" y="1471700"/>
            <a:ext cx="7315200" cy="4544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p:cNvPicPr/>
          <p:nvPr/>
        </p:nvPicPr>
        <p:blipFill>
          <a:blip r:embed="rId12">
            <a:extLst>
              <a:ext uri="{28A0092B-C50C-407E-A947-70E740481C1C}">
                <a14:useLocalDpi xmlns:a14="http://schemas.microsoft.com/office/drawing/2010/main" val="0"/>
              </a:ext>
            </a:extLst>
          </a:blip>
          <a:stretch>
            <a:fillRect/>
          </a:stretch>
        </p:blipFill>
        <p:spPr>
          <a:xfrm>
            <a:off x="3733800" y="1900392"/>
            <a:ext cx="5179142" cy="1681008"/>
          </a:xfrm>
          <a:prstGeom prst="rect">
            <a:avLst/>
          </a:prstGeom>
        </p:spPr>
      </p:pic>
      <p:pic>
        <p:nvPicPr>
          <p:cNvPr id="307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3800" y="4271116"/>
            <a:ext cx="5202544" cy="1764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3744272" y="6157674"/>
            <a:ext cx="5181600" cy="430887"/>
          </a:xfrm>
          <a:prstGeom prst="rect">
            <a:avLst/>
          </a:prstGeom>
          <a:noFill/>
        </p:spPr>
        <p:txBody>
          <a:bodyPr wrap="square" rtlCol="0">
            <a:spAutoFit/>
          </a:bodyPr>
          <a:lstStyle/>
          <a:p>
            <a:pPr algn="ctr"/>
            <a:r>
              <a:rPr lang="en-US" dirty="0" smtClean="0"/>
              <a:t>Photos provided by Turner</a:t>
            </a:r>
            <a:endParaRPr lang="en-US" dirty="0"/>
          </a:p>
        </p:txBody>
      </p:sp>
    </p:spTree>
    <p:extLst>
      <p:ext uri="{BB962C8B-B14F-4D97-AF65-F5344CB8AC3E}">
        <p14:creationId xmlns:p14="http://schemas.microsoft.com/office/powerpoint/2010/main" val="177391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xEl>
                                              <p:pRg st="4" end="4"/>
                                            </p:txEl>
                                          </p:spTgt>
                                        </p:tgtEl>
                                        <p:attrNameLst>
                                          <p:attrName>style.visibility</p:attrName>
                                        </p:attrNameLst>
                                      </p:cBhvr>
                                      <p:to>
                                        <p:strVal val="visible"/>
                                      </p:to>
                                    </p:set>
                                    <p:animEffect transition="in" filter="fade">
                                      <p:cBhvr>
                                        <p:cTn id="7" dur="500"/>
                                        <p:tgtEl>
                                          <p:spTgt spid="35">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5">
                                            <p:txEl>
                                              <p:pRg st="5" end="5"/>
                                            </p:txEl>
                                          </p:spTgt>
                                        </p:tgtEl>
                                        <p:attrNameLst>
                                          <p:attrName>style.visibility</p:attrName>
                                        </p:attrNameLst>
                                      </p:cBhvr>
                                      <p:to>
                                        <p:strVal val="visible"/>
                                      </p:to>
                                    </p:set>
                                    <p:animEffect transition="in" filter="fade">
                                      <p:cBhvr>
                                        <p:cTn id="10" dur="500"/>
                                        <p:tgtEl>
                                          <p:spTgt spid="35">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xEl>
                                              <p:pRg st="6" end="6"/>
                                            </p:txEl>
                                          </p:spTgt>
                                        </p:tgtEl>
                                        <p:attrNameLst>
                                          <p:attrName>style.visibility</p:attrName>
                                        </p:attrNameLst>
                                      </p:cBhvr>
                                      <p:to>
                                        <p:strVal val="visible"/>
                                      </p:to>
                                    </p:set>
                                    <p:animEffect transition="in" filter="fade">
                                      <p:cBhvr>
                                        <p:cTn id="13" dur="500"/>
                                        <p:tgtEl>
                                          <p:spTgt spid="35">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xEl>
                                              <p:pRg st="8" end="8"/>
                                            </p:txEl>
                                          </p:spTgt>
                                        </p:tgtEl>
                                        <p:attrNameLst>
                                          <p:attrName>style.visibility</p:attrName>
                                        </p:attrNameLst>
                                      </p:cBhvr>
                                      <p:to>
                                        <p:strVal val="visible"/>
                                      </p:to>
                                    </p:set>
                                    <p:animEffect transition="in" filter="fade">
                                      <p:cBhvr>
                                        <p:cTn id="16" dur="500"/>
                                        <p:tgtEl>
                                          <p:spTgt spid="35">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5">
                                            <p:txEl>
                                              <p:pRg st="9" end="9"/>
                                            </p:txEl>
                                          </p:spTgt>
                                        </p:tgtEl>
                                        <p:attrNameLst>
                                          <p:attrName>style.visibility</p:attrName>
                                        </p:attrNameLst>
                                      </p:cBhvr>
                                      <p:to>
                                        <p:strVal val="visible"/>
                                      </p:to>
                                    </p:set>
                                    <p:animEffect transition="in" filter="fade">
                                      <p:cBhvr>
                                        <p:cTn id="19" dur="500"/>
                                        <p:tgtEl>
                                          <p:spTgt spid="35">
                                            <p:txEl>
                                              <p:pRg st="9" end="9"/>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xEl>
                                              <p:pRg st="10" end="10"/>
                                            </p:txEl>
                                          </p:spTgt>
                                        </p:tgtEl>
                                        <p:attrNameLst>
                                          <p:attrName>style.visibility</p:attrName>
                                        </p:attrNameLst>
                                      </p:cBhvr>
                                      <p:to>
                                        <p:strVal val="visible"/>
                                      </p:to>
                                    </p:set>
                                    <p:animEffect transition="in" filter="fade">
                                      <p:cBhvr>
                                        <p:cTn id="22" dur="500"/>
                                        <p:tgtEl>
                                          <p:spTgt spid="35">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3075"/>
                                        </p:tgtEl>
                                        <p:attrNameLst>
                                          <p:attrName>style.visibility</p:attrName>
                                        </p:attrNameLst>
                                      </p:cBhvr>
                                      <p:to>
                                        <p:strVal val="visible"/>
                                      </p:to>
                                    </p:set>
                                    <p:animEffect transition="in" filter="fade">
                                      <p:cBhvr>
                                        <p:cTn id="30" dur="500"/>
                                        <p:tgtEl>
                                          <p:spTgt spid="3075"/>
                                        </p:tgtEl>
                                      </p:cBhvr>
                                    </p:animEffect>
                                  </p:childTnLst>
                                </p:cTn>
                              </p:par>
                              <p:par>
                                <p:cTn id="31" presetID="10" presetClass="entr" presetSubtype="0" fill="hold" nodeType="withEffect">
                                  <p:stCondLst>
                                    <p:cond delay="0"/>
                                  </p:stCondLst>
                                  <p:childTnLst>
                                    <p:set>
                                      <p:cBhvr>
                                        <p:cTn id="32" dur="1" fill="hold">
                                          <p:stCondLst>
                                            <p:cond delay="0"/>
                                          </p:stCondLst>
                                        </p:cTn>
                                        <p:tgtEl>
                                          <p:spTgt spid="3074"/>
                                        </p:tgtEl>
                                        <p:attrNameLst>
                                          <p:attrName>style.visibility</p:attrName>
                                        </p:attrNameLst>
                                      </p:cBhvr>
                                      <p:to>
                                        <p:strVal val="visible"/>
                                      </p:to>
                                    </p:set>
                                    <p:animEffect transition="in" filter="fade">
                                      <p:cBhvr>
                                        <p:cTn id="33" dur="500"/>
                                        <p:tgtEl>
                                          <p:spTgt spid="307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5">
                                            <p:txEl>
                                              <p:pRg st="11" end="11"/>
                                            </p:txEl>
                                          </p:spTgt>
                                        </p:tgtEl>
                                        <p:attrNameLst>
                                          <p:attrName>style.visibility</p:attrName>
                                        </p:attrNameLst>
                                      </p:cBhvr>
                                      <p:to>
                                        <p:strVal val="visible"/>
                                      </p:to>
                                    </p:set>
                                    <p:animEffect transition="in" filter="fade">
                                      <p:cBhvr>
                                        <p:cTn id="38" dur="500"/>
                                        <p:tgtEl>
                                          <p:spTgt spid="35">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5">
                                            <p:txEl>
                                              <p:pRg st="12" end="12"/>
                                            </p:txEl>
                                          </p:spTgt>
                                        </p:tgtEl>
                                        <p:attrNameLst>
                                          <p:attrName>style.visibility</p:attrName>
                                        </p:attrNameLst>
                                      </p:cBhvr>
                                      <p:to>
                                        <p:strVal val="visible"/>
                                      </p:to>
                                    </p:set>
                                    <p:animEffect transition="in" filter="fade">
                                      <p:cBhvr>
                                        <p:cTn id="41" dur="500"/>
                                        <p:tgtEl>
                                          <p:spTgt spid="3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D</a:t>
            </a:r>
            <a:r>
              <a:rPr lang="en-US" altLang="en-US" sz="1400" dirty="0" smtClean="0">
                <a:latin typeface="BankGothic Lt BT" pitchFamily="34" charset="0"/>
                <a:cs typeface="Aharoni" pitchFamily="2" charset="-79"/>
              </a:rPr>
              <a:t>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smtClean="0">
                <a:effectLst>
                  <a:outerShdw blurRad="38100" dist="38100" dir="2700000" algn="tl">
                    <a:srgbClr val="000000">
                      <a:alpha val="43137"/>
                    </a:srgbClr>
                  </a:outerShdw>
                </a:effectLst>
                <a:latin typeface="BankGothic Lt BT" pitchFamily="34" charset="0"/>
                <a:cs typeface="Aharoni" pitchFamily="2" charset="-79"/>
              </a:rPr>
              <a:t>GUIDED FORMWORK TO SELF CLIMBING</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8" name="Straight Connector 7"/>
          <p:cNvCxnSpPr/>
          <p:nvPr/>
        </p:nvCxnSpPr>
        <p:spPr>
          <a:xfrm flipV="1">
            <a:off x="3581400" y="1077913"/>
            <a:ext cx="0" cy="58102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3429000" y="1330630"/>
            <a:ext cx="5257800" cy="4308872"/>
          </a:xfrm>
          <a:prstGeom prst="rect">
            <a:avLst/>
          </a:prstGeom>
          <a:noFill/>
        </p:spPr>
        <p:txBody>
          <a:bodyPr wrap="square">
            <a:spAutoFit/>
          </a:bodyPr>
          <a:lstStyle/>
          <a:p>
            <a:pPr>
              <a:defRPr/>
            </a:pPr>
            <a:endParaRPr lang="en-US" dirty="0">
              <a:latin typeface="Aharoni" pitchFamily="2" charset="-79"/>
              <a:cs typeface="Aharoni" pitchFamily="2" charset="-79"/>
            </a:endParaRPr>
          </a:p>
          <a:p>
            <a:pPr>
              <a:defRPr/>
            </a:pPr>
            <a:endParaRPr lang="en-US" dirty="0">
              <a:latin typeface="Aharoni" pitchFamily="2" charset="-79"/>
              <a:cs typeface="Aharoni" pitchFamily="2" charset="-79"/>
            </a:endParaRPr>
          </a:p>
          <a:p>
            <a:pPr algn="ctr">
              <a:defRPr/>
            </a:pPr>
            <a:endParaRPr lang="en-US" sz="1800" dirty="0">
              <a:latin typeface="+mn-lt"/>
              <a:cs typeface="Estrangelo Edessa" pitchFamily="66" charset="0"/>
            </a:endParaRPr>
          </a:p>
          <a:p>
            <a:pPr algn="ctr">
              <a:defRPr/>
            </a:pPr>
            <a:endParaRPr lang="en-US" sz="1800" dirty="0" smtClean="0">
              <a:latin typeface="+mn-lt"/>
              <a:cs typeface="Estrangelo Edessa" pitchFamily="66" charset="0"/>
            </a:endParaRPr>
          </a:p>
          <a:p>
            <a:pPr algn="ctr">
              <a:defRPr/>
            </a:pPr>
            <a:r>
              <a:rPr lang="en-US" sz="3200" b="1" dirty="0" smtClean="0">
                <a:solidFill>
                  <a:schemeClr val="tx1">
                    <a:lumMod val="50000"/>
                  </a:schemeClr>
                </a:solidFill>
                <a:latin typeface="+mn-lt"/>
                <a:cs typeface="Estrangelo Edessa" pitchFamily="66" charset="0"/>
              </a:rPr>
              <a:t>System Expense</a:t>
            </a:r>
          </a:p>
          <a:p>
            <a:pPr marL="285750" indent="-285750" algn="ctr">
              <a:buFont typeface="Arial" pitchFamily="34" charset="0"/>
              <a:buChar char="•"/>
              <a:defRPr/>
            </a:pPr>
            <a:r>
              <a:rPr lang="en-US" sz="2400" dirty="0" smtClean="0">
                <a:latin typeface="+mn-lt"/>
                <a:cs typeface="Estrangelo Edessa" pitchFamily="66" charset="0"/>
              </a:rPr>
              <a:t>$174,000 Difference</a:t>
            </a:r>
          </a:p>
          <a:p>
            <a:pPr algn="ctr">
              <a:defRPr/>
            </a:pPr>
            <a:endParaRPr lang="en-US" sz="2400" dirty="0" smtClean="0">
              <a:latin typeface="+mn-lt"/>
              <a:cs typeface="Estrangelo Edessa" pitchFamily="66" charset="0"/>
            </a:endParaRPr>
          </a:p>
          <a:p>
            <a:pPr algn="ctr">
              <a:defRPr/>
            </a:pPr>
            <a:r>
              <a:rPr lang="en-US" sz="3200" b="1" dirty="0" smtClean="0">
                <a:solidFill>
                  <a:schemeClr val="tx1">
                    <a:lumMod val="50000"/>
                  </a:schemeClr>
                </a:solidFill>
                <a:latin typeface="+mn-lt"/>
                <a:cs typeface="Estrangelo Edessa" pitchFamily="66" charset="0"/>
              </a:rPr>
              <a:t>Labor </a:t>
            </a:r>
            <a:r>
              <a:rPr lang="en-US" sz="3200" b="1" dirty="0" smtClean="0">
                <a:solidFill>
                  <a:schemeClr val="tx1">
                    <a:lumMod val="50000"/>
                  </a:schemeClr>
                </a:solidFill>
                <a:latin typeface="+mn-lt"/>
                <a:cs typeface="Estrangelo Edessa" pitchFamily="66" charset="0"/>
              </a:rPr>
              <a:t>Savings</a:t>
            </a:r>
          </a:p>
          <a:p>
            <a:pPr marL="342900" indent="-342900" algn="ctr">
              <a:buFont typeface="Arial" pitchFamily="34" charset="0"/>
              <a:buChar char="•"/>
              <a:defRPr/>
            </a:pPr>
            <a:r>
              <a:rPr lang="en-US" sz="2400" dirty="0" smtClean="0">
                <a:latin typeface="+mn-lt"/>
                <a:cs typeface="Aharoni" pitchFamily="2" charset="-79"/>
              </a:rPr>
              <a:t>$1.5 Million Saved</a:t>
            </a:r>
            <a:endParaRPr lang="en-US" sz="1800" dirty="0">
              <a:latin typeface="Bell Gothic Std Black" pitchFamily="34" charset="0"/>
              <a:cs typeface="Aharoni" pitchFamily="2" charset="-79"/>
            </a:endParaRPr>
          </a:p>
          <a:p>
            <a:pPr marL="342900" indent="-342900">
              <a:buFont typeface="Arial" pitchFamily="34" charset="0"/>
              <a:buChar char="•"/>
              <a:defRPr/>
            </a:pPr>
            <a:endParaRPr lang="en-US" sz="1800" dirty="0">
              <a:latin typeface="Bell Gothic Std Black" pitchFamily="34" charset="0"/>
              <a:cs typeface="Aharoni" pitchFamily="2" charset="-79"/>
            </a:endParaRPr>
          </a:p>
          <a:p>
            <a:pPr>
              <a:defRPr/>
            </a:pPr>
            <a:endParaRPr lang="en-US" sz="1800" dirty="0">
              <a:latin typeface="Bell Gothic Std Black" pitchFamily="34" charset="0"/>
              <a:cs typeface="Aharoni" pitchFamily="2" charset="-79"/>
            </a:endParaRPr>
          </a:p>
          <a:p>
            <a:pPr>
              <a:defRPr/>
            </a:pPr>
            <a:endParaRPr lang="en-US" dirty="0">
              <a:latin typeface="Aharoni" pitchFamily="2" charset="-79"/>
              <a:cs typeface="Aharoni" pitchFamily="2" charset="-79"/>
            </a:endParaRPr>
          </a:p>
        </p:txBody>
      </p:sp>
      <p:graphicFrame>
        <p:nvGraphicFramePr>
          <p:cNvPr id="28" name="Diagram 27"/>
          <p:cNvGraphicFramePr/>
          <p:nvPr>
            <p:extLst>
              <p:ext uri="{D42A27DB-BD31-4B8C-83A1-F6EECF244321}">
                <p14:modId xmlns:p14="http://schemas.microsoft.com/office/powerpoint/2010/main" val="874899524"/>
              </p:ext>
            </p:extLst>
          </p:nvPr>
        </p:nvGraphicFramePr>
        <p:xfrm>
          <a:off x="-990600" y="1066800"/>
          <a:ext cx="5486400" cy="55165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31199" y="1693202"/>
            <a:ext cx="7191376" cy="4579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367173" y="1330630"/>
            <a:ext cx="5007428" cy="5055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261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xEl>
                                              <p:pRg st="4" end="4"/>
                                            </p:txEl>
                                          </p:spTgt>
                                        </p:tgtEl>
                                        <p:attrNameLst>
                                          <p:attrName>style.visibility</p:attrName>
                                        </p:attrNameLst>
                                      </p:cBhvr>
                                      <p:to>
                                        <p:strVal val="visible"/>
                                      </p:to>
                                    </p:set>
                                    <p:animEffect transition="in" filter="fade">
                                      <p:cBhvr>
                                        <p:cTn id="12" dur="500"/>
                                        <p:tgtEl>
                                          <p:spTgt spid="35">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xEl>
                                              <p:pRg st="5" end="5"/>
                                            </p:txEl>
                                          </p:spTgt>
                                        </p:tgtEl>
                                        <p:attrNameLst>
                                          <p:attrName>style.visibility</p:attrName>
                                        </p:attrNameLst>
                                      </p:cBhvr>
                                      <p:to>
                                        <p:strVal val="visible"/>
                                      </p:to>
                                    </p:set>
                                    <p:animEffect transition="in" filter="fade">
                                      <p:cBhvr>
                                        <p:cTn id="15" dur="500"/>
                                        <p:tgtEl>
                                          <p:spTgt spid="35">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99"/>
                                        </p:tgtEl>
                                        <p:attrNameLst>
                                          <p:attrName>style.visibility</p:attrName>
                                        </p:attrNameLst>
                                      </p:cBhvr>
                                      <p:to>
                                        <p:strVal val="visible"/>
                                      </p:to>
                                    </p:set>
                                    <p:animEffect transition="in" filter="fade">
                                      <p:cBhvr>
                                        <p:cTn id="20" dur="500"/>
                                        <p:tgtEl>
                                          <p:spTgt spid="409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
                                            <p:txEl>
                                              <p:pRg st="7" end="7"/>
                                            </p:txEl>
                                          </p:spTgt>
                                        </p:tgtEl>
                                        <p:attrNameLst>
                                          <p:attrName>style.visibility</p:attrName>
                                        </p:attrNameLst>
                                      </p:cBhvr>
                                      <p:to>
                                        <p:strVal val="visible"/>
                                      </p:to>
                                    </p:set>
                                    <p:animEffect transition="in" filter="fade">
                                      <p:cBhvr>
                                        <p:cTn id="25" dur="500"/>
                                        <p:tgtEl>
                                          <p:spTgt spid="35">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xEl>
                                              <p:pRg st="8" end="8"/>
                                            </p:txEl>
                                          </p:spTgt>
                                        </p:tgtEl>
                                        <p:attrNameLst>
                                          <p:attrName>style.visibility</p:attrName>
                                        </p:attrNameLst>
                                      </p:cBhvr>
                                      <p:to>
                                        <p:strVal val="visible"/>
                                      </p:to>
                                    </p:set>
                                    <p:animEffect transition="in" filter="fade">
                                      <p:cBhvr>
                                        <p:cTn id="28" dur="500"/>
                                        <p:tgtEl>
                                          <p:spTgt spid="3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00214"/>
            <a:ext cx="9144000" cy="1267014"/>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800" dirty="0">
              <a:effectLst>
                <a:outerShdw blurRad="38100" dist="38100" dir="2700000" algn="tl">
                  <a:srgbClr val="000000">
                    <a:alpha val="43137"/>
                  </a:srgbClr>
                </a:outerShdw>
              </a:effectLst>
              <a:latin typeface="BankGothic Lt BT" pitchFamily="34" charset="0"/>
              <a:cs typeface="Aharoni" pitchFamily="2" charset="-79"/>
            </a:endParaRPr>
          </a:p>
          <a:p>
            <a:pPr algn="ctr" eaLnBrk="1" hangingPunct="1">
              <a:spcAft>
                <a:spcPts val="200"/>
              </a:spcAft>
            </a:pPr>
            <a:r>
              <a:rPr lang="en-US" altLang="en-US" sz="2100" dirty="0">
                <a:latin typeface="BankGothic Lt BT" pitchFamily="34" charset="0"/>
                <a:cs typeface="Aharoni" pitchFamily="2" charset="-79"/>
              </a:rPr>
              <a:t>PENN STATE AE SENIOR THESIS PROJECT</a:t>
            </a:r>
          </a:p>
          <a:p>
            <a:pPr algn="ctr" eaLnBrk="1" hangingPunct="1">
              <a:spcAft>
                <a:spcPts val="200"/>
              </a:spcAft>
            </a:pPr>
            <a:r>
              <a:rPr lang="en-US" altLang="en-US" sz="1600" dirty="0">
                <a:latin typeface="BankGothic Lt BT" pitchFamily="34" charset="0"/>
                <a:cs typeface="Aharoni" pitchFamily="2" charset="-79"/>
              </a:rPr>
              <a:t>SHIVAM PATEL|CONSTRUCTION MANAGEMENT OPTION</a:t>
            </a:r>
          </a:p>
          <a:p>
            <a:pPr algn="ctr" eaLnBrk="1" hangingPunct="1"/>
            <a:r>
              <a:rPr lang="en-US" altLang="en-US" sz="1400" dirty="0">
                <a:latin typeface="BankGothic Lt BT" pitchFamily="34" charset="0"/>
                <a:cs typeface="Aharoni" pitchFamily="2" charset="-79"/>
              </a:rPr>
              <a:t>ADVISOR: D</a:t>
            </a:r>
            <a:r>
              <a:rPr lang="en-US" altLang="en-US" sz="1400" dirty="0" smtClean="0">
                <a:latin typeface="BankGothic Lt BT" pitchFamily="34" charset="0"/>
                <a:cs typeface="Aharoni" pitchFamily="2" charset="-79"/>
              </a:rPr>
              <a:t>R GANNON</a:t>
            </a:r>
          </a:p>
          <a:p>
            <a:pPr algn="ctr" eaLnBrk="1" hangingPunct="1"/>
            <a:endParaRPr lang="en-US" altLang="en-US" sz="1400" dirty="0">
              <a:latin typeface="BankGothic Lt BT" pitchFamily="34" charset="0"/>
              <a:cs typeface="Aharoni" pitchFamily="2" charset="-79"/>
            </a:endParaRPr>
          </a:p>
        </p:txBody>
      </p:sp>
      <p:sp>
        <p:nvSpPr>
          <p:cNvPr id="22" name="TextBox 21"/>
          <p:cNvSpPr txBox="1"/>
          <p:nvPr/>
        </p:nvSpPr>
        <p:spPr>
          <a:xfrm>
            <a:off x="18298887" y="-256639"/>
            <a:ext cx="9144000" cy="132343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smtClean="0">
              <a:effectLst>
                <a:outerShdw blurRad="38100" dist="38100" dir="2700000" algn="tl">
                  <a:srgbClr val="000000">
                    <a:alpha val="43137"/>
                  </a:srgbClr>
                </a:outerShdw>
              </a:effectLst>
              <a:latin typeface="+mn-lt"/>
              <a:cs typeface="Aharoni" pitchFamily="2" charset="-79"/>
            </a:endParaRPr>
          </a:p>
          <a:p>
            <a:pPr algn="ctr">
              <a:defRPr/>
            </a:pPr>
            <a:r>
              <a:rPr lang="en-US" sz="1800" dirty="0" smtClean="0">
                <a:effectLst>
                  <a:outerShdw blurRad="38100" dist="38100" dir="2700000" algn="tl">
                    <a:srgbClr val="000000">
                      <a:alpha val="43137"/>
                    </a:srgbClr>
                  </a:outerShdw>
                </a:effectLst>
                <a:latin typeface="+mn-lt"/>
                <a:cs typeface="Aharoni" pitchFamily="2" charset="-79"/>
              </a:rPr>
              <a:t>Turner Construction Company</a:t>
            </a:r>
          </a:p>
          <a:p>
            <a:pPr algn="ctr">
              <a:defRPr/>
            </a:pPr>
            <a:r>
              <a:rPr lang="en-US" sz="1800" dirty="0" smtClean="0">
                <a:effectLst>
                  <a:outerShdw blurRad="38100" dist="38100" dir="2700000" algn="tl">
                    <a:srgbClr val="000000">
                      <a:alpha val="43137"/>
                    </a:srgbClr>
                  </a:outerShdw>
                </a:effectLst>
                <a:latin typeface="+mn-lt"/>
                <a:cs typeface="Aharoni" pitchFamily="2" charset="-79"/>
              </a:rPr>
              <a:t>Hines</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14" name="TextBox 13"/>
          <p:cNvSpPr txBox="1"/>
          <p:nvPr/>
        </p:nvSpPr>
        <p:spPr>
          <a:xfrm>
            <a:off x="9154887" y="-116771"/>
            <a:ext cx="9144000" cy="1200329"/>
          </a:xfrm>
          <a:prstGeom prst="rect">
            <a:avLst/>
          </a:prstGeom>
          <a:gradFill>
            <a:gsLst>
              <a:gs pos="0">
                <a:schemeClr val="bg1">
                  <a:lumMod val="75000"/>
                </a:schemeClr>
              </a:gs>
              <a:gs pos="99000">
                <a:srgbClr val="2F5897"/>
              </a:gs>
            </a:gsLst>
            <a:lin ang="5400000" scaled="1"/>
          </a:gradFill>
          <a:ln>
            <a:noFill/>
          </a:ln>
        </p:spPr>
        <p:txBody>
          <a:bodyPr anchor="ctr">
            <a:spAutoFit/>
          </a:bodyPr>
          <a:lstStyle/>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r>
              <a:rPr lang="en-US" sz="2800" b="1" dirty="0" smtClean="0">
                <a:effectLst>
                  <a:outerShdw blurRad="38100" dist="38100" dir="2700000" algn="tl">
                    <a:srgbClr val="000000">
                      <a:alpha val="43137"/>
                    </a:srgbClr>
                  </a:outerShdw>
                </a:effectLst>
                <a:latin typeface="BankGothic Lt BT" pitchFamily="34" charset="0"/>
                <a:cs typeface="Aharoni" pitchFamily="2" charset="-79"/>
              </a:rPr>
              <a:t>PHOTOVOLTAIC CURTAIN WALL</a:t>
            </a:r>
          </a:p>
          <a:p>
            <a:pPr algn="ctr">
              <a:defRPr/>
            </a:pPr>
            <a:endParaRPr lang="en-US" sz="1800" dirty="0">
              <a:effectLst>
                <a:outerShdw blurRad="38100" dist="38100" dir="2700000" algn="tl">
                  <a:srgbClr val="000000">
                    <a:alpha val="43137"/>
                  </a:srgbClr>
                </a:outerShdw>
              </a:effectLst>
              <a:latin typeface="+mn-lt"/>
              <a:cs typeface="Aharoni" pitchFamily="2" charset="-79"/>
            </a:endParaRPr>
          </a:p>
          <a:p>
            <a:pPr algn="ctr">
              <a:defRPr/>
            </a:pPr>
            <a:endParaRPr lang="en-US" sz="800" dirty="0">
              <a:effectLst>
                <a:outerShdw blurRad="38100" dist="38100" dir="2700000" algn="tl">
                  <a:srgbClr val="000000">
                    <a:alpha val="43137"/>
                  </a:srgbClr>
                </a:outerShdw>
              </a:effectLst>
              <a:latin typeface="+mn-lt"/>
              <a:cs typeface="Aharoni" pitchFamily="2" charset="-79"/>
            </a:endParaRPr>
          </a:p>
        </p:txBody>
      </p:sp>
      <p:sp>
        <p:nvSpPr>
          <p:cNvPr id="5" name="Rectangle 4"/>
          <p:cNvSpPr/>
          <p:nvPr/>
        </p:nvSpPr>
        <p:spPr>
          <a:xfrm>
            <a:off x="9154887"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2"/>
          <p:cNvSpPr/>
          <p:nvPr/>
        </p:nvSpPr>
        <p:spPr>
          <a:xfrm>
            <a:off x="10887" y="-7467600"/>
            <a:ext cx="9144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8" name="Straight Connector 7"/>
          <p:cNvCxnSpPr/>
          <p:nvPr/>
        </p:nvCxnSpPr>
        <p:spPr>
          <a:xfrm flipV="1">
            <a:off x="3581400" y="1077913"/>
            <a:ext cx="0" cy="58102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74" y="1068390"/>
            <a:ext cx="27460575"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0" y="2"/>
            <a:ext cx="0" cy="1077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
            <a:ext cx="757116" cy="10683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600" y="76200"/>
            <a:ext cx="1295400" cy="84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5600" y="-101600"/>
            <a:ext cx="1066800" cy="1066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8897871" y="1083558"/>
            <a:ext cx="9401015" cy="5016758"/>
          </a:xfrm>
          <a:prstGeom prst="rect">
            <a:avLst/>
          </a:prstGeom>
          <a:noFill/>
        </p:spPr>
        <p:txBody>
          <a:bodyPr wrap="square">
            <a:spAutoFit/>
          </a:bodyPr>
          <a:lstStyle/>
          <a:p>
            <a:pPr algn="ctr">
              <a:defRPr/>
            </a:pPr>
            <a:endParaRPr lang="en-US" dirty="0">
              <a:latin typeface="Aharoni" pitchFamily="2" charset="-79"/>
              <a:cs typeface="Aharoni" pitchFamily="2" charset="-79"/>
            </a:endParaRPr>
          </a:p>
          <a:p>
            <a:pPr algn="ctr">
              <a:defRPr/>
            </a:pPr>
            <a:endParaRPr lang="en-US" dirty="0">
              <a:latin typeface="Aharoni" pitchFamily="2" charset="-79"/>
              <a:cs typeface="Aharoni" pitchFamily="2" charset="-79"/>
            </a:endParaRPr>
          </a:p>
          <a:p>
            <a:pPr algn="ctr">
              <a:defRPr/>
            </a:pPr>
            <a:endParaRPr lang="en-US" sz="2400" b="1" dirty="0" smtClean="0">
              <a:latin typeface="+mn-lt"/>
              <a:cs typeface="Estrangelo Edessa" pitchFamily="66" charset="0"/>
            </a:endParaRPr>
          </a:p>
          <a:p>
            <a:pPr algn="ctr">
              <a:defRPr/>
            </a:pPr>
            <a:endParaRPr lang="en-US" sz="2400" b="1" dirty="0" smtClean="0">
              <a:latin typeface="+mn-lt"/>
              <a:cs typeface="Estrangelo Edessa" pitchFamily="66" charset="0"/>
            </a:endParaRPr>
          </a:p>
          <a:p>
            <a:pPr algn="ctr">
              <a:defRPr/>
            </a:pPr>
            <a:endParaRPr lang="en-US" sz="2400" dirty="0">
              <a:latin typeface="+mn-lt"/>
              <a:cs typeface="Estrangelo Edessa" pitchFamily="66" charset="0"/>
            </a:endParaRPr>
          </a:p>
          <a:p>
            <a:pPr algn="ctr">
              <a:defRPr/>
            </a:pPr>
            <a:r>
              <a:rPr lang="en-US" sz="3200" b="1" dirty="0" smtClean="0">
                <a:solidFill>
                  <a:schemeClr val="tx1">
                    <a:lumMod val="50000"/>
                  </a:schemeClr>
                </a:solidFill>
                <a:latin typeface="+mn-lt"/>
                <a:cs typeface="Estrangelo Edessa" pitchFamily="66" charset="0"/>
              </a:rPr>
              <a:t>Background</a:t>
            </a:r>
          </a:p>
          <a:p>
            <a:pPr marL="342900" indent="-342900" algn="ctr">
              <a:buFont typeface="Arial" pitchFamily="34" charset="0"/>
              <a:buChar char="•"/>
              <a:defRPr/>
            </a:pPr>
            <a:r>
              <a:rPr lang="en-US" sz="2400" dirty="0" smtClean="0">
                <a:latin typeface="+mn-lt"/>
                <a:cs typeface="Aharoni" pitchFamily="2" charset="-79"/>
              </a:rPr>
              <a:t>Photovoltaic Arrays becoming increasingly popular</a:t>
            </a:r>
          </a:p>
          <a:p>
            <a:pPr marL="342900" indent="-342900" algn="ctr">
              <a:buFont typeface="Arial" pitchFamily="34" charset="0"/>
              <a:buChar char="•"/>
              <a:defRPr/>
            </a:pPr>
            <a:r>
              <a:rPr lang="en-US" sz="2400" dirty="0" smtClean="0">
                <a:latin typeface="+mn-lt"/>
                <a:cs typeface="Aharoni" pitchFamily="2" charset="-79"/>
              </a:rPr>
              <a:t>Reduces amount of electricity purchased</a:t>
            </a:r>
          </a:p>
          <a:p>
            <a:pPr marL="342900" indent="-342900" algn="ctr">
              <a:buFont typeface="Arial" pitchFamily="34" charset="0"/>
              <a:buChar char="•"/>
              <a:defRPr/>
            </a:pPr>
            <a:r>
              <a:rPr lang="en-US" sz="2400" dirty="0" smtClean="0">
                <a:latin typeface="+mn-lt"/>
                <a:cs typeface="Aharoni" pitchFamily="2" charset="-79"/>
              </a:rPr>
              <a:t>Federal and </a:t>
            </a:r>
            <a:r>
              <a:rPr lang="en-US" sz="2400" dirty="0">
                <a:latin typeface="+mn-lt"/>
                <a:cs typeface="Aharoni" pitchFamily="2" charset="-79"/>
              </a:rPr>
              <a:t>S</a:t>
            </a:r>
            <a:r>
              <a:rPr lang="en-US" sz="2400" dirty="0" smtClean="0">
                <a:latin typeface="+mn-lt"/>
                <a:cs typeface="Aharoni" pitchFamily="2" charset="-79"/>
              </a:rPr>
              <a:t>tate incentives</a:t>
            </a:r>
          </a:p>
          <a:p>
            <a:pPr marL="342900" indent="-342900" algn="ctr">
              <a:buFont typeface="Arial" pitchFamily="34" charset="0"/>
              <a:buChar char="•"/>
              <a:defRPr/>
            </a:pPr>
            <a:r>
              <a:rPr lang="en-US" sz="2400" dirty="0" smtClean="0">
                <a:latin typeface="+mn-lt"/>
                <a:cs typeface="Aharoni" pitchFamily="2" charset="-79"/>
              </a:rPr>
              <a:t>Adds value </a:t>
            </a:r>
          </a:p>
          <a:p>
            <a:pPr algn="ctr">
              <a:defRPr/>
            </a:pPr>
            <a:endParaRPr lang="en-US" sz="1800" dirty="0">
              <a:latin typeface="Bell Gothic Std Black" pitchFamily="34" charset="0"/>
              <a:cs typeface="Aharoni" pitchFamily="2" charset="-79"/>
            </a:endParaRPr>
          </a:p>
          <a:p>
            <a:pPr marL="342900" indent="-342900" algn="ctr">
              <a:buFont typeface="Arial" pitchFamily="34" charset="0"/>
              <a:buChar char="•"/>
              <a:defRPr/>
            </a:pPr>
            <a:endParaRPr lang="en-US" sz="1800" dirty="0">
              <a:latin typeface="Bell Gothic Std Black" pitchFamily="34" charset="0"/>
              <a:cs typeface="Aharoni" pitchFamily="2" charset="-79"/>
            </a:endParaRPr>
          </a:p>
          <a:p>
            <a:pPr algn="ctr">
              <a:defRPr/>
            </a:pPr>
            <a:endParaRPr lang="en-US" sz="1800" dirty="0">
              <a:latin typeface="Bell Gothic Std Black" pitchFamily="34" charset="0"/>
              <a:cs typeface="Aharoni" pitchFamily="2" charset="-79"/>
            </a:endParaRPr>
          </a:p>
          <a:p>
            <a:pPr algn="ctr">
              <a:defRPr/>
            </a:pPr>
            <a:endParaRPr lang="en-US" dirty="0">
              <a:latin typeface="Aharoni" pitchFamily="2" charset="-79"/>
              <a:cs typeface="Aharoni" pitchFamily="2" charset="-79"/>
            </a:endParaRPr>
          </a:p>
        </p:txBody>
      </p:sp>
      <p:graphicFrame>
        <p:nvGraphicFramePr>
          <p:cNvPr id="24" name="Diagram 23"/>
          <p:cNvGraphicFramePr/>
          <p:nvPr>
            <p:extLst>
              <p:ext uri="{D42A27DB-BD31-4B8C-83A1-F6EECF244321}">
                <p14:modId xmlns:p14="http://schemas.microsoft.com/office/powerpoint/2010/main" val="3512647706"/>
              </p:ext>
            </p:extLst>
          </p:nvPr>
        </p:nvGraphicFramePr>
        <p:xfrm>
          <a:off x="-914401" y="1083558"/>
          <a:ext cx="5377430" cy="55458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Picture 2" descr="http://www.bisem-usa.com/blog/wp-content/uploads/2012/08/BISEM-BIPV-Curtain-Wall-Retrofit-Net-Zero-Envelope-Solutions.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18393" y="1371600"/>
            <a:ext cx="3683214" cy="24493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3.gstatic.com/images?q=tbn:ANd9GcS5lD1-dC7haZr0Wwlvd04q40u-5DLCMBgINuOC_M7rvdvEQ4f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18393" y="4114800"/>
            <a:ext cx="3683214" cy="229552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0280087" y="6392863"/>
            <a:ext cx="5181600" cy="430887"/>
          </a:xfrm>
          <a:prstGeom prst="rect">
            <a:avLst/>
          </a:prstGeom>
          <a:noFill/>
        </p:spPr>
        <p:txBody>
          <a:bodyPr wrap="square" rtlCol="0">
            <a:spAutoFit/>
          </a:bodyPr>
          <a:lstStyle/>
          <a:p>
            <a:pPr algn="ctr"/>
            <a:r>
              <a:rPr lang="en-US" dirty="0" smtClean="0"/>
              <a:t>Photos provided by Google Images</a:t>
            </a:r>
            <a:endParaRPr lang="en-US" dirty="0"/>
          </a:p>
        </p:txBody>
      </p:sp>
    </p:spTree>
    <p:extLst>
      <p:ext uri="{BB962C8B-B14F-4D97-AF65-F5344CB8AC3E}">
        <p14:creationId xmlns:p14="http://schemas.microsoft.com/office/powerpoint/2010/main" val="291628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5395</TotalTime>
  <Words>2696</Words>
  <Application>Microsoft Office PowerPoint</Application>
  <PresentationFormat>Custom</PresentationFormat>
  <Paragraphs>714</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Coppin State University</dc:title>
  <dc:creator>Corie Ambler</dc:creator>
  <cp:lastModifiedBy>PSUAE</cp:lastModifiedBy>
  <cp:revision>232</cp:revision>
  <cp:lastPrinted>2014-04-15T00:16:08Z</cp:lastPrinted>
  <dcterms:created xsi:type="dcterms:W3CDTF">2006-11-29T18:17:25Z</dcterms:created>
  <dcterms:modified xsi:type="dcterms:W3CDTF">2014-04-28T17:54:43Z</dcterms:modified>
</cp:coreProperties>
</file>